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145706262" r:id="rId5"/>
    <p:sldId id="2145706263" r:id="rId6"/>
    <p:sldId id="2145706265" r:id="rId7"/>
    <p:sldId id="2145706264" r:id="rId8"/>
    <p:sldId id="2145706269" r:id="rId9"/>
    <p:sldId id="2145706271" r:id="rId10"/>
    <p:sldId id="2145706274" r:id="rId11"/>
    <p:sldId id="2145706272" r:id="rId12"/>
    <p:sldId id="2145706259" r:id="rId13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2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1BA4B-5A41-C73E-0D92-8448D07E8D9D}" v="11" dt="2021-07-28T05:46:27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bre 52">
            <a:extLst>
              <a:ext uri="{FF2B5EF4-FFF2-40B4-BE49-F238E27FC236}">
                <a16:creationId xmlns:a16="http://schemas.microsoft.com/office/drawing/2014/main" id="{588D54C6-6060-4EFD-B0A3-3A19C272912E}"/>
              </a:ext>
            </a:extLst>
          </p:cNvPr>
          <p:cNvSpPr/>
          <p:nvPr userDrawn="1"/>
        </p:nvSpPr>
        <p:spPr>
          <a:xfrm>
            <a:off x="590958" y="0"/>
            <a:ext cx="6234162" cy="4275244"/>
          </a:xfrm>
          <a:custGeom>
            <a:avLst/>
            <a:gdLst>
              <a:gd name="connsiteX0" fmla="*/ 224773 w 6234162"/>
              <a:gd name="connsiteY0" fmla="*/ 0 h 4275244"/>
              <a:gd name="connsiteX1" fmla="*/ 6009390 w 6234162"/>
              <a:gd name="connsiteY1" fmla="*/ 0 h 4275244"/>
              <a:gd name="connsiteX2" fmla="*/ 6094024 w 6234162"/>
              <a:gd name="connsiteY2" fmla="*/ 231240 h 4275244"/>
              <a:gd name="connsiteX3" fmla="*/ 6234162 w 6234162"/>
              <a:gd name="connsiteY3" fmla="*/ 1158164 h 4275244"/>
              <a:gd name="connsiteX4" fmla="*/ 3117081 w 6234162"/>
              <a:gd name="connsiteY4" fmla="*/ 4275244 h 4275244"/>
              <a:gd name="connsiteX5" fmla="*/ 0 w 6234162"/>
              <a:gd name="connsiteY5" fmla="*/ 1158164 h 4275244"/>
              <a:gd name="connsiteX6" fmla="*/ 140138 w 6234162"/>
              <a:gd name="connsiteY6" fmla="*/ 231240 h 427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4162" h="4275244">
                <a:moveTo>
                  <a:pt x="224773" y="0"/>
                </a:moveTo>
                <a:lnTo>
                  <a:pt x="6009390" y="0"/>
                </a:lnTo>
                <a:lnTo>
                  <a:pt x="6094024" y="231240"/>
                </a:lnTo>
                <a:cubicBezTo>
                  <a:pt x="6185099" y="524055"/>
                  <a:pt x="6234162" y="835380"/>
                  <a:pt x="6234162" y="1158164"/>
                </a:cubicBezTo>
                <a:cubicBezTo>
                  <a:pt x="6234162" y="2879680"/>
                  <a:pt x="4838597" y="4275244"/>
                  <a:pt x="3117081" y="4275244"/>
                </a:cubicBezTo>
                <a:cubicBezTo>
                  <a:pt x="1395565" y="4275244"/>
                  <a:pt x="0" y="2879680"/>
                  <a:pt x="0" y="1158164"/>
                </a:cubicBezTo>
                <a:cubicBezTo>
                  <a:pt x="0" y="835380"/>
                  <a:pt x="49063" y="524055"/>
                  <a:pt x="140138" y="23124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>
            <a:outerShdw blurRad="114300" algn="ctr" rotWithShape="0">
              <a:schemeClr val="tx1">
                <a:lumMod val="85000"/>
                <a:lumOff val="15000"/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982829C-D174-4E44-A50A-27E2A5EF69B5}"/>
              </a:ext>
            </a:extLst>
          </p:cNvPr>
          <p:cNvSpPr/>
          <p:nvPr userDrawn="1"/>
        </p:nvSpPr>
        <p:spPr>
          <a:xfrm>
            <a:off x="596853" y="3928877"/>
            <a:ext cx="5751350" cy="2376673"/>
          </a:xfrm>
          <a:prstGeom prst="rect">
            <a:avLst/>
          </a:prstGeom>
          <a:noFill/>
          <a:ln w="12700" cap="flat" cmpd="sng" algn="ctr">
            <a:solidFill>
              <a:srgbClr val="5A2259">
                <a:alpha val="5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7725686-1765-4D39-B5F5-091C7C9289CC}"/>
              </a:ext>
            </a:extLst>
          </p:cNvPr>
          <p:cNvCxnSpPr>
            <a:cxnSpLocks/>
          </p:cNvCxnSpPr>
          <p:nvPr userDrawn="1"/>
        </p:nvCxnSpPr>
        <p:spPr>
          <a:xfrm>
            <a:off x="949601" y="5322823"/>
            <a:ext cx="0" cy="566802"/>
          </a:xfrm>
          <a:prstGeom prst="line">
            <a:avLst/>
          </a:prstGeom>
          <a:ln w="12700">
            <a:solidFill>
              <a:schemeClr val="tx2"/>
            </a:solidFill>
            <a:prstDash val="dash"/>
            <a:headEnd w="lg" len="med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61101015-A574-47DB-9B8C-4F865E76CCE5}"/>
              </a:ext>
            </a:extLst>
          </p:cNvPr>
          <p:cNvSpPr/>
          <p:nvPr userDrawn="1"/>
        </p:nvSpPr>
        <p:spPr>
          <a:xfrm>
            <a:off x="716255" y="3824363"/>
            <a:ext cx="5631947" cy="1863773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651F23-9E3C-466E-872B-B5FA0E91F3DD}"/>
              </a:ext>
            </a:extLst>
          </p:cNvPr>
          <p:cNvSpPr/>
          <p:nvPr userDrawn="1"/>
        </p:nvSpPr>
        <p:spPr>
          <a:xfrm>
            <a:off x="0" y="888164"/>
            <a:ext cx="243730" cy="540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6"/>
              </a:gs>
            </a:gsLst>
            <a:lin ang="5400000" scaled="1"/>
            <a:tileRect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8D57CF9-A3A0-4A36-AE0F-DA407CE9BD82}"/>
              </a:ext>
            </a:extLst>
          </p:cNvPr>
          <p:cNvSpPr/>
          <p:nvPr userDrawn="1"/>
        </p:nvSpPr>
        <p:spPr>
          <a:xfrm>
            <a:off x="0" y="6768000"/>
            <a:ext cx="12192000" cy="90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6"/>
              </a:gs>
            </a:gsLst>
            <a:lin ang="0" scaled="0"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D22FDBD4-30A9-44A7-98A9-8439D09E05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4295778" y="0"/>
            <a:ext cx="7896225" cy="6858000"/>
          </a:xfrm>
          <a:custGeom>
            <a:avLst/>
            <a:gdLst>
              <a:gd name="connsiteX0" fmla="*/ 0 w 7896225"/>
              <a:gd name="connsiteY0" fmla="*/ 0 h 6858000"/>
              <a:gd name="connsiteX1" fmla="*/ 3429000 w 7896225"/>
              <a:gd name="connsiteY1" fmla="*/ 0 h 6858000"/>
              <a:gd name="connsiteX2" fmla="*/ 5805692 w 7896225"/>
              <a:gd name="connsiteY2" fmla="*/ 0 h 6858000"/>
              <a:gd name="connsiteX3" fmla="*/ 7896225 w 7896225"/>
              <a:gd name="connsiteY3" fmla="*/ 0 h 6858000"/>
              <a:gd name="connsiteX4" fmla="*/ 7896225 w 7896225"/>
              <a:gd name="connsiteY4" fmla="*/ 6858000 h 6858000"/>
              <a:gd name="connsiteX5" fmla="*/ 3429000 w 7896225"/>
              <a:gd name="connsiteY5" fmla="*/ 6858000 h 6858000"/>
              <a:gd name="connsiteX6" fmla="*/ 0 w 7896225"/>
              <a:gd name="connsiteY6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6225" h="6858000">
                <a:moveTo>
                  <a:pt x="0" y="0"/>
                </a:moveTo>
                <a:lnTo>
                  <a:pt x="3429000" y="0"/>
                </a:lnTo>
                <a:lnTo>
                  <a:pt x="5805692" y="0"/>
                </a:lnTo>
                <a:lnTo>
                  <a:pt x="7896225" y="0"/>
                </a:lnTo>
                <a:lnTo>
                  <a:pt x="7896225" y="6858000"/>
                </a:lnTo>
                <a:lnTo>
                  <a:pt x="3429000" y="6858000"/>
                </a:lnTo>
                <a:cubicBezTo>
                  <a:pt x="1535217" y="6858000"/>
                  <a:pt x="0" y="5322784"/>
                  <a:pt x="0" y="342900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bIns="1260000" anchor="ctr">
            <a:noAutofit/>
          </a:bodyPr>
          <a:lstStyle>
            <a:lvl1pPr algn="ctr">
              <a:defRPr sz="1800" b="1"/>
            </a:lvl1pPr>
          </a:lstStyle>
          <a:p>
            <a:endParaRPr lang="en-GB"/>
          </a:p>
        </p:txBody>
      </p:sp>
      <p:sp>
        <p:nvSpPr>
          <p:cNvPr id="23" name="Marcador de texto 21">
            <a:extLst>
              <a:ext uri="{FF2B5EF4-FFF2-40B4-BE49-F238E27FC236}">
                <a16:creationId xmlns:a16="http://schemas.microsoft.com/office/drawing/2014/main" id="{D507B8B4-E19C-479C-9DE0-7123B3377F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3521" y="5781269"/>
            <a:ext cx="3953466" cy="497069"/>
          </a:xfrm>
        </p:spPr>
        <p:txBody>
          <a:bodyPr>
            <a:normAutofit/>
          </a:bodyPr>
          <a:lstStyle>
            <a:lvl1pPr>
              <a:defRPr sz="1400" spc="100" baseline="0">
                <a:solidFill>
                  <a:srgbClr val="5A2259">
                    <a:alpha val="55000"/>
                  </a:srgbClr>
                </a:solidFill>
              </a:defRPr>
            </a:lvl1pPr>
          </a:lstStyle>
          <a:p>
            <a:pPr lvl="0"/>
            <a:r>
              <a:rPr lang="en-US" noProof="0"/>
              <a:t>Lorem ipsum dolor sit </a:t>
            </a:r>
            <a:r>
              <a:rPr lang="en-US" noProof="0" err="1"/>
              <a:t>amet</a:t>
            </a:r>
            <a:r>
              <a:rPr lang="en-US" noProof="0"/>
              <a:t> </a:t>
            </a:r>
            <a:r>
              <a:rPr lang="en-US" noProof="0" err="1"/>
              <a:t>consectetur</a:t>
            </a:r>
            <a:r>
              <a:rPr lang="en-US" noProof="0"/>
              <a:t> </a:t>
            </a:r>
            <a:r>
              <a:rPr lang="en-US" noProof="0" err="1"/>
              <a:t>adipiscing</a:t>
            </a:r>
            <a:r>
              <a:rPr lang="en-US" noProof="0"/>
              <a:t> </a:t>
            </a:r>
            <a:r>
              <a:rPr lang="en-US" noProof="0" err="1"/>
              <a:t>elit</a:t>
            </a:r>
            <a:endParaRPr lang="en-US" noProof="0"/>
          </a:p>
        </p:txBody>
      </p:sp>
      <p:sp>
        <p:nvSpPr>
          <p:cNvPr id="24" name="Título 17">
            <a:extLst>
              <a:ext uri="{FF2B5EF4-FFF2-40B4-BE49-F238E27FC236}">
                <a16:creationId xmlns:a16="http://schemas.microsoft.com/office/drawing/2014/main" id="{1DF1DE5B-FD30-4B66-8167-26428D83AF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3521" y="3986157"/>
            <a:ext cx="3132000" cy="8318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ts val="2700"/>
              </a:lnSpc>
              <a:defRPr sz="2800" b="0" cap="all" spc="300" baseline="0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Title of presentation</a:t>
            </a:r>
          </a:p>
        </p:txBody>
      </p:sp>
      <p:sp>
        <p:nvSpPr>
          <p:cNvPr id="25" name="Marcador de texto 19">
            <a:extLst>
              <a:ext uri="{FF2B5EF4-FFF2-40B4-BE49-F238E27FC236}">
                <a16:creationId xmlns:a16="http://schemas.microsoft.com/office/drawing/2014/main" id="{EB4A48CE-E482-4DB4-A38F-F21F030557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3521" y="4819207"/>
            <a:ext cx="3132000" cy="831850"/>
          </a:xfrm>
        </p:spPr>
        <p:txBody>
          <a:bodyPr>
            <a:normAutofit/>
          </a:bodyPr>
          <a:lstStyle>
            <a:lvl1pPr>
              <a:lnSpc>
                <a:spcPts val="1760"/>
              </a:lnSpc>
              <a:spcBef>
                <a:spcPts val="0"/>
              </a:spcBef>
              <a:defRPr sz="1800" b="0">
                <a:solidFill>
                  <a:srgbClr val="FFFFFF">
                    <a:alpha val="85000"/>
                  </a:srgbClr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presentation. 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8FE2267-F533-4049-A98E-29FD204DB1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77516" y="373821"/>
            <a:ext cx="3128209" cy="15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4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n 29">
            <a:extLst>
              <a:ext uri="{FF2B5EF4-FFF2-40B4-BE49-F238E27FC236}">
                <a16:creationId xmlns:a16="http://schemas.microsoft.com/office/drawing/2014/main" id="{552DB941-CD81-43C2-9023-BE2DBAB950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0"/>
            <a:ext cx="8692340" cy="6858000"/>
          </a:xfrm>
          <a:prstGeom prst="rect">
            <a:avLst/>
          </a:prstGeom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id="{A9010316-8E0A-4F87-BC73-CAF1178827C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A2259">
              <a:alpha val="85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CC847C2E-02D5-487A-8F06-4EE732248FE2}"/>
              </a:ext>
            </a:extLst>
          </p:cNvPr>
          <p:cNvSpPr/>
          <p:nvPr userDrawn="1"/>
        </p:nvSpPr>
        <p:spPr>
          <a:xfrm>
            <a:off x="688293" y="4750444"/>
            <a:ext cx="5751350" cy="1430306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4D2BD5A6-0B1B-40CE-AFCE-727CAF0E0697}"/>
              </a:ext>
            </a:extLst>
          </p:cNvPr>
          <p:cNvSpPr/>
          <p:nvPr userDrawn="1"/>
        </p:nvSpPr>
        <p:spPr>
          <a:xfrm>
            <a:off x="688291" y="4040040"/>
            <a:ext cx="710203" cy="71040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6C1DD1E-A1B6-433A-9308-9E804090A231}"/>
              </a:ext>
            </a:extLst>
          </p:cNvPr>
          <p:cNvSpPr/>
          <p:nvPr userDrawn="1"/>
        </p:nvSpPr>
        <p:spPr>
          <a:xfrm>
            <a:off x="0" y="6768000"/>
            <a:ext cx="12192000" cy="90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6"/>
              </a:gs>
            </a:gsLst>
            <a:lin ang="0" scaled="0"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orma libre: forma 46">
            <a:extLst>
              <a:ext uri="{FF2B5EF4-FFF2-40B4-BE49-F238E27FC236}">
                <a16:creationId xmlns:a16="http://schemas.microsoft.com/office/drawing/2014/main" id="{8C90463E-5889-4113-BAFF-4D4CF6426B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4295778" y="0"/>
            <a:ext cx="7896225" cy="6858000"/>
          </a:xfrm>
          <a:custGeom>
            <a:avLst/>
            <a:gdLst>
              <a:gd name="connsiteX0" fmla="*/ 536318 w 7896225"/>
              <a:gd name="connsiteY0" fmla="*/ 0 h 6858000"/>
              <a:gd name="connsiteX1" fmla="*/ 3429000 w 7896225"/>
              <a:gd name="connsiteY1" fmla="*/ 0 h 6858000"/>
              <a:gd name="connsiteX2" fmla="*/ 5805692 w 7896225"/>
              <a:gd name="connsiteY2" fmla="*/ 0 h 6858000"/>
              <a:gd name="connsiteX3" fmla="*/ 7896225 w 7896225"/>
              <a:gd name="connsiteY3" fmla="*/ 0 h 6858000"/>
              <a:gd name="connsiteX4" fmla="*/ 7896225 w 7896225"/>
              <a:gd name="connsiteY4" fmla="*/ 6858000 h 6858000"/>
              <a:gd name="connsiteX5" fmla="*/ 3429000 w 7896225"/>
              <a:gd name="connsiteY5" fmla="*/ 6858000 h 6858000"/>
              <a:gd name="connsiteX6" fmla="*/ 0 w 7896225"/>
              <a:gd name="connsiteY6" fmla="*/ 3429000 h 6858000"/>
              <a:gd name="connsiteX7" fmla="*/ 0 w 7896225"/>
              <a:gd name="connsiteY7" fmla="*/ 1578902 h 6858000"/>
              <a:gd name="connsiteX8" fmla="*/ 97443 w 7896225"/>
              <a:gd name="connsiteY8" fmla="*/ 1439219 h 6858000"/>
              <a:gd name="connsiteX9" fmla="*/ 526325 w 7896225"/>
              <a:gd name="connsiteY9" fmla="*/ 1978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6225" h="6858000">
                <a:moveTo>
                  <a:pt x="536318" y="0"/>
                </a:moveTo>
                <a:lnTo>
                  <a:pt x="3429000" y="0"/>
                </a:lnTo>
                <a:lnTo>
                  <a:pt x="5805692" y="0"/>
                </a:lnTo>
                <a:lnTo>
                  <a:pt x="7896225" y="0"/>
                </a:lnTo>
                <a:lnTo>
                  <a:pt x="7896225" y="6858000"/>
                </a:lnTo>
                <a:lnTo>
                  <a:pt x="3429000" y="6858000"/>
                </a:lnTo>
                <a:cubicBezTo>
                  <a:pt x="1535218" y="6858000"/>
                  <a:pt x="0" y="5322784"/>
                  <a:pt x="0" y="3429000"/>
                </a:cubicBezTo>
                <a:lnTo>
                  <a:pt x="0" y="1578902"/>
                </a:lnTo>
                <a:lnTo>
                  <a:pt x="97443" y="1439219"/>
                </a:lnTo>
                <a:cubicBezTo>
                  <a:pt x="329074" y="1073090"/>
                  <a:pt x="480306" y="651045"/>
                  <a:pt x="526325" y="19789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bIns="1260000" anchor="ctr">
            <a:noAutofit/>
          </a:bodyPr>
          <a:lstStyle>
            <a:lvl1pPr algn="ctr">
              <a:defRPr sz="1800" b="1"/>
            </a:lvl1pPr>
          </a:lstStyle>
          <a:p>
            <a:endParaRPr lang="en-GB"/>
          </a:p>
        </p:txBody>
      </p:sp>
      <p:sp>
        <p:nvSpPr>
          <p:cNvPr id="48" name="Forma libre: forma 47">
            <a:extLst>
              <a:ext uri="{FF2B5EF4-FFF2-40B4-BE49-F238E27FC236}">
                <a16:creationId xmlns:a16="http://schemas.microsoft.com/office/drawing/2014/main" id="{54A7AC35-48B5-49F1-9EE9-6939CC5BC3F3}"/>
              </a:ext>
            </a:extLst>
          </p:cNvPr>
          <p:cNvSpPr/>
          <p:nvPr userDrawn="1"/>
        </p:nvSpPr>
        <p:spPr>
          <a:xfrm>
            <a:off x="0" y="0"/>
            <a:ext cx="4832096" cy="2779550"/>
          </a:xfrm>
          <a:custGeom>
            <a:avLst/>
            <a:gdLst>
              <a:gd name="connsiteX0" fmla="*/ 0 w 4832096"/>
              <a:gd name="connsiteY0" fmla="*/ 0 h 2779550"/>
              <a:gd name="connsiteX1" fmla="*/ 4832096 w 4832096"/>
              <a:gd name="connsiteY1" fmla="*/ 0 h 2779550"/>
              <a:gd name="connsiteX2" fmla="*/ 4822103 w 4832096"/>
              <a:gd name="connsiteY2" fmla="*/ 197896 h 2779550"/>
              <a:gd name="connsiteX3" fmla="*/ 1961275 w 4832096"/>
              <a:gd name="connsiteY3" fmla="*/ 2779550 h 2779550"/>
              <a:gd name="connsiteX4" fmla="*/ 132079 w 4832096"/>
              <a:gd name="connsiteY4" fmla="*/ 2122886 h 2779550"/>
              <a:gd name="connsiteX5" fmla="*/ 0 w 4832096"/>
              <a:gd name="connsiteY5" fmla="*/ 2002844 h 277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2096" h="2779550">
                <a:moveTo>
                  <a:pt x="0" y="0"/>
                </a:moveTo>
                <a:lnTo>
                  <a:pt x="4832096" y="0"/>
                </a:lnTo>
                <a:lnTo>
                  <a:pt x="4822103" y="197896"/>
                </a:lnTo>
                <a:cubicBezTo>
                  <a:pt x="4674840" y="1647972"/>
                  <a:pt x="3450204" y="2779550"/>
                  <a:pt x="1961275" y="2779550"/>
                </a:cubicBezTo>
                <a:cubicBezTo>
                  <a:pt x="1266442" y="2779550"/>
                  <a:pt x="629165" y="2533118"/>
                  <a:pt x="132079" y="2122886"/>
                </a:cubicBezTo>
                <a:lnTo>
                  <a:pt x="0" y="2002844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>
            <a:outerShdw blurRad="114300" algn="ctr" rotWithShape="0">
              <a:schemeClr val="tx1">
                <a:lumMod val="85000"/>
                <a:lumOff val="15000"/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ítulo 17">
            <a:extLst>
              <a:ext uri="{FF2B5EF4-FFF2-40B4-BE49-F238E27FC236}">
                <a16:creationId xmlns:a16="http://schemas.microsoft.com/office/drawing/2014/main" id="{BFB3B7EA-0E87-4A80-A9F2-1B7D2C2D83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0171" y="4795129"/>
            <a:ext cx="3554680" cy="134030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0" cap="all" spc="300" baseline="0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Title of chapter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788D902E-AC33-418A-A733-04BA6C5557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8287" y="3867150"/>
            <a:ext cx="710207" cy="103395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s-ES"/>
              <a:t>#</a:t>
            </a:r>
            <a:endParaRPr lang="en-GB"/>
          </a:p>
        </p:txBody>
      </p:sp>
      <p:pic>
        <p:nvPicPr>
          <p:cNvPr id="51" name="Picture 2">
            <a:extLst>
              <a:ext uri="{FF2B5EF4-FFF2-40B4-BE49-F238E27FC236}">
                <a16:creationId xmlns:a16="http://schemas.microsoft.com/office/drawing/2014/main" id="{6E768F5F-F96A-4B3F-9D21-B9A9111F53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7516" y="373821"/>
            <a:ext cx="3128209" cy="15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2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458CAAC6-527E-4505-8D55-67BA35AC75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36" y="757830"/>
            <a:ext cx="10440000" cy="381159"/>
          </a:xfrm>
        </p:spPr>
        <p:txBody>
          <a:bodyPr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81F6864-D8D1-4F92-BE78-12A0276AD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9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arcador de texto 11">
            <a:extLst>
              <a:ext uri="{FF2B5EF4-FFF2-40B4-BE49-F238E27FC236}">
                <a16:creationId xmlns:a16="http://schemas.microsoft.com/office/drawing/2014/main" id="{C8ABE6D1-6F90-5143-9E46-81A6567A50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36" y="591304"/>
            <a:ext cx="10440000" cy="381159"/>
          </a:xfrm>
        </p:spPr>
        <p:txBody>
          <a:bodyPr anchor="ctr"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</p:spTree>
    <p:extLst>
      <p:ext uri="{BB962C8B-B14F-4D97-AF65-F5344CB8AC3E}">
        <p14:creationId xmlns:p14="http://schemas.microsoft.com/office/powerpoint/2010/main" val="160372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458CAAC6-527E-4505-8D55-67BA35AC75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3852" y="757830"/>
            <a:ext cx="5472000" cy="381159"/>
          </a:xfrm>
        </p:spPr>
        <p:txBody>
          <a:bodyPr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81F6864-D8D1-4F92-BE78-12A0276AD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3852" y="480075"/>
            <a:ext cx="4212000" cy="308122"/>
          </a:xfrm>
        </p:spPr>
        <p:txBody>
          <a:bodyPr anchor="b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62D147B5-EDB7-42AC-A836-CF89249A01FD}"/>
              </a:ext>
            </a:extLst>
          </p:cNvPr>
          <p:cNvSpPr/>
          <p:nvPr userDrawn="1"/>
        </p:nvSpPr>
        <p:spPr>
          <a:xfrm>
            <a:off x="0" y="1431234"/>
            <a:ext cx="12192000" cy="4784035"/>
          </a:xfrm>
          <a:prstGeom prst="rect">
            <a:avLst/>
          </a:prstGeom>
          <a:solidFill>
            <a:srgbClr val="8C9EAB">
              <a:alpha val="1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D552286A-F49C-42E7-A348-ADA9AC8D58BD}"/>
              </a:ext>
            </a:extLst>
          </p:cNvPr>
          <p:cNvSpPr/>
          <p:nvPr userDrawn="1"/>
        </p:nvSpPr>
        <p:spPr>
          <a:xfrm flipH="1">
            <a:off x="0" y="-48126"/>
            <a:ext cx="5534526" cy="6906124"/>
          </a:xfrm>
          <a:custGeom>
            <a:avLst/>
            <a:gdLst>
              <a:gd name="connsiteX0" fmla="*/ 1135685 w 5404022"/>
              <a:gd name="connsiteY0" fmla="*/ 0 h 6857998"/>
              <a:gd name="connsiteX1" fmla="*/ 5404022 w 5404022"/>
              <a:gd name="connsiteY1" fmla="*/ 0 h 6857998"/>
              <a:gd name="connsiteX2" fmla="*/ 5404022 w 5404022"/>
              <a:gd name="connsiteY2" fmla="*/ 6857998 h 6857998"/>
              <a:gd name="connsiteX3" fmla="*/ 2689453 w 5404022"/>
              <a:gd name="connsiteY3" fmla="*/ 6857998 h 6857998"/>
              <a:gd name="connsiteX4" fmla="*/ 2607100 w 5404022"/>
              <a:gd name="connsiteY4" fmla="*/ 6825527 h 6857998"/>
              <a:gd name="connsiteX5" fmla="*/ 0 w 5404022"/>
              <a:gd name="connsiteY5" fmla="*/ 2892328 h 6857998"/>
              <a:gd name="connsiteX6" fmla="*/ 974753 w 5404022"/>
              <a:gd name="connsiteY6" fmla="*/ 17707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4022" h="6857998">
                <a:moveTo>
                  <a:pt x="1135685" y="0"/>
                </a:moveTo>
                <a:lnTo>
                  <a:pt x="5404022" y="0"/>
                </a:lnTo>
                <a:lnTo>
                  <a:pt x="5404022" y="6857998"/>
                </a:lnTo>
                <a:lnTo>
                  <a:pt x="2689453" y="6857998"/>
                </a:lnTo>
                <a:lnTo>
                  <a:pt x="2607100" y="6825527"/>
                </a:lnTo>
                <a:cubicBezTo>
                  <a:pt x="1075017" y="6177511"/>
                  <a:pt x="0" y="4660461"/>
                  <a:pt x="0" y="2892328"/>
                </a:cubicBezTo>
                <a:cubicBezTo>
                  <a:pt x="0" y="1860918"/>
                  <a:pt x="365805" y="914944"/>
                  <a:pt x="974753" y="177070"/>
                </a:cubicBezTo>
                <a:close/>
              </a:path>
            </a:pathLst>
          </a:custGeom>
          <a:noFill/>
          <a:ln w="12700">
            <a:gradFill>
              <a:gsLst>
                <a:gs pos="0">
                  <a:schemeClr val="accent6"/>
                </a:gs>
                <a:gs pos="100000">
                  <a:srgbClr val="43ABB6"/>
                </a:gs>
              </a:gsLst>
              <a:lin ang="5400000" scaled="1"/>
            </a:gradFill>
          </a:ln>
          <a:effectLst>
            <a:outerShdw blurRad="114300" dist="38100" dir="36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100" normalizeH="0" baseline="0" noProof="0" err="1">
              <a:ln>
                <a:noFill/>
              </a:ln>
              <a:solidFill>
                <a:srgbClr val="4C5B6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5B692206-0B17-49CA-9101-C1F4D690BD5C}"/>
              </a:ext>
            </a:extLst>
          </p:cNvPr>
          <p:cNvSpPr txBox="1">
            <a:spLocks/>
          </p:cNvSpPr>
          <p:nvPr userDrawn="1"/>
        </p:nvSpPr>
        <p:spPr>
          <a:xfrm>
            <a:off x="560753" y="6483356"/>
            <a:ext cx="234462" cy="13335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4D992F-7007-473D-9CAC-8B17A67E3C5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A22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Rectángulo redondeado 97">
            <a:extLst>
              <a:ext uri="{FF2B5EF4-FFF2-40B4-BE49-F238E27FC236}">
                <a16:creationId xmlns:a16="http://schemas.microsoft.com/office/drawing/2014/main" id="{8BD2B99C-EA8C-48D9-AF37-F29645618C28}"/>
              </a:ext>
            </a:extLst>
          </p:cNvPr>
          <p:cNvSpPr/>
          <p:nvPr userDrawn="1"/>
        </p:nvSpPr>
        <p:spPr>
          <a:xfrm>
            <a:off x="6192252" y="1782026"/>
            <a:ext cx="5037221" cy="4317857"/>
          </a:xfrm>
          <a:prstGeom prst="roundRect">
            <a:avLst>
              <a:gd name="adj" fmla="val 6244"/>
            </a:avLst>
          </a:prstGeom>
          <a:noFill/>
          <a:ln w="12700">
            <a:solidFill>
              <a:schemeClr val="accent6"/>
            </a:solidFill>
          </a:ln>
          <a:effectLst>
            <a:outerShdw blurRad="114300" dist="38100" dir="36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0" rtlCol="0" anchor="t"/>
          <a:lstStyle/>
          <a:p>
            <a:pPr marL="0" marR="0" lvl="0" indent="0" algn="ctr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100" normalizeH="0" baseline="0" noProof="0">
              <a:ln>
                <a:noFill/>
              </a:ln>
              <a:solidFill>
                <a:srgbClr val="4C5B6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Rectángulo redondeado 71">
            <a:extLst>
              <a:ext uri="{FF2B5EF4-FFF2-40B4-BE49-F238E27FC236}">
                <a16:creationId xmlns:a16="http://schemas.microsoft.com/office/drawing/2014/main" id="{DFC4FC1E-20C6-4661-A371-E1E4034827F7}"/>
              </a:ext>
            </a:extLst>
          </p:cNvPr>
          <p:cNvSpPr/>
          <p:nvPr userDrawn="1"/>
        </p:nvSpPr>
        <p:spPr>
          <a:xfrm>
            <a:off x="6318437" y="1540560"/>
            <a:ext cx="5041525" cy="4498759"/>
          </a:xfrm>
          <a:prstGeom prst="roundRect">
            <a:avLst>
              <a:gd name="adj" fmla="val 589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0" rtlCol="0" anchor="ctr"/>
          <a:lstStyle/>
          <a:p>
            <a:pPr lvl="0" defTabSz="457200">
              <a:lnSpc>
                <a:spcPts val="1620"/>
              </a:lnSpc>
              <a:buSzPct val="100000"/>
              <a:buFont typeface="Trebuchet MS" panose="020B0603020202020204" pitchFamily="34" charset="0"/>
              <a:buChar char="​"/>
              <a:defRPr/>
            </a:pPr>
            <a:endParaRPr lang="en-US" sz="1200" spc="100">
              <a:solidFill>
                <a:srgbClr val="4C5B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orma libre: forma 80">
            <a:extLst>
              <a:ext uri="{FF2B5EF4-FFF2-40B4-BE49-F238E27FC236}">
                <a16:creationId xmlns:a16="http://schemas.microsoft.com/office/drawing/2014/main" id="{47C4454F-FE9E-4768-923A-E5429EA367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auto">
          <a:xfrm>
            <a:off x="1" y="2"/>
            <a:ext cx="5404021" cy="6857998"/>
          </a:xfrm>
          <a:custGeom>
            <a:avLst/>
            <a:gdLst>
              <a:gd name="connsiteX0" fmla="*/ 0 w 5404021"/>
              <a:gd name="connsiteY0" fmla="*/ 0 h 6857998"/>
              <a:gd name="connsiteX1" fmla="*/ 4268336 w 5404021"/>
              <a:gd name="connsiteY1" fmla="*/ 0 h 6857998"/>
              <a:gd name="connsiteX2" fmla="*/ 4429268 w 5404021"/>
              <a:gd name="connsiteY2" fmla="*/ 177070 h 6857998"/>
              <a:gd name="connsiteX3" fmla="*/ 5404021 w 5404021"/>
              <a:gd name="connsiteY3" fmla="*/ 2892328 h 6857998"/>
              <a:gd name="connsiteX4" fmla="*/ 2796921 w 5404021"/>
              <a:gd name="connsiteY4" fmla="*/ 6825527 h 6857998"/>
              <a:gd name="connsiteX5" fmla="*/ 2714568 w 5404021"/>
              <a:gd name="connsiteY5" fmla="*/ 6857998 h 6857998"/>
              <a:gd name="connsiteX6" fmla="*/ 0 w 5404021"/>
              <a:gd name="connsiteY6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4021" h="6857998">
                <a:moveTo>
                  <a:pt x="0" y="0"/>
                </a:moveTo>
                <a:lnTo>
                  <a:pt x="4268336" y="0"/>
                </a:lnTo>
                <a:lnTo>
                  <a:pt x="4429268" y="177070"/>
                </a:lnTo>
                <a:cubicBezTo>
                  <a:pt x="5038216" y="914944"/>
                  <a:pt x="5404021" y="1860918"/>
                  <a:pt x="5404021" y="2892328"/>
                </a:cubicBezTo>
                <a:cubicBezTo>
                  <a:pt x="5404021" y="4660461"/>
                  <a:pt x="4329004" y="6177511"/>
                  <a:pt x="2796921" y="6825527"/>
                </a:cubicBezTo>
                <a:lnTo>
                  <a:pt x="2714568" y="6857998"/>
                </a:lnTo>
                <a:lnTo>
                  <a:pt x="0" y="6857998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square" bIns="1260000" anchor="ctr">
            <a:noAutofit/>
          </a:bodyPr>
          <a:lstStyle>
            <a:lvl1pPr algn="ctr">
              <a:defRPr sz="1800" b="1"/>
            </a:lvl1pPr>
          </a:lstStyle>
          <a:p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6299E4-19BE-F24A-85E8-7BE02A89B4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3536" y="1782024"/>
            <a:ext cx="4251325" cy="402505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1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41411-D0D6-4945-9151-683D097F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3E05040-690F-4E98-983D-25960FB4DB04}"/>
              </a:ext>
            </a:extLst>
          </p:cNvPr>
          <p:cNvSpPr/>
          <p:nvPr userDrawn="1"/>
        </p:nvSpPr>
        <p:spPr>
          <a:xfrm>
            <a:off x="0" y="2356482"/>
            <a:ext cx="12192000" cy="2767101"/>
          </a:xfrm>
          <a:prstGeom prst="rect">
            <a:avLst/>
          </a:prstGeom>
          <a:solidFill>
            <a:srgbClr val="43ABB6">
              <a:alpha val="10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ángulo redondeado 97">
            <a:extLst>
              <a:ext uri="{FF2B5EF4-FFF2-40B4-BE49-F238E27FC236}">
                <a16:creationId xmlns:a16="http://schemas.microsoft.com/office/drawing/2014/main" id="{A4FB5D33-F707-4355-AA51-EC4F3740E118}"/>
              </a:ext>
            </a:extLst>
          </p:cNvPr>
          <p:cNvSpPr/>
          <p:nvPr userDrawn="1"/>
        </p:nvSpPr>
        <p:spPr>
          <a:xfrm>
            <a:off x="547687" y="1799704"/>
            <a:ext cx="6742091" cy="3932907"/>
          </a:xfrm>
          <a:prstGeom prst="roundRect">
            <a:avLst>
              <a:gd name="adj" fmla="val 7562"/>
            </a:avLst>
          </a:prstGeom>
          <a:solidFill>
            <a:schemeClr val="bg1"/>
          </a:solidFill>
          <a:ln w="12700" cap="flat" cmpd="sng" algn="ctr">
            <a:solidFill>
              <a:srgbClr val="5A2259"/>
            </a:solidFill>
            <a:prstDash val="solid"/>
          </a:ln>
          <a:effectLst/>
        </p:spPr>
        <p:txBody>
          <a:bodyPr tIns="108000" rtlCol="0" anchor="t"/>
          <a:lstStyle/>
          <a:p>
            <a:pPr marL="0" marR="0" lvl="0" indent="0" algn="ctr" defTabSz="4572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100" normalizeH="0" baseline="0" noProof="0">
              <a:ln>
                <a:noFill/>
              </a:ln>
              <a:solidFill>
                <a:srgbClr val="4C5B6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ángulo redondeado 97">
            <a:extLst>
              <a:ext uri="{FF2B5EF4-FFF2-40B4-BE49-F238E27FC236}">
                <a16:creationId xmlns:a16="http://schemas.microsoft.com/office/drawing/2014/main" id="{E3565CBD-7499-40D0-9DA8-6DD1FCE4337E}"/>
              </a:ext>
            </a:extLst>
          </p:cNvPr>
          <p:cNvSpPr/>
          <p:nvPr userDrawn="1"/>
        </p:nvSpPr>
        <p:spPr>
          <a:xfrm>
            <a:off x="8047531" y="1799704"/>
            <a:ext cx="3634804" cy="3932907"/>
          </a:xfrm>
          <a:prstGeom prst="roundRect">
            <a:avLst>
              <a:gd name="adj" fmla="val 10838"/>
            </a:avLst>
          </a:prstGeom>
          <a:noFill/>
          <a:ln w="12700" cap="flat" cmpd="sng" algn="ctr">
            <a:solidFill>
              <a:srgbClr val="D3553F"/>
            </a:solidFill>
            <a:prstDash val="solid"/>
          </a:ln>
          <a:effectLst/>
        </p:spPr>
        <p:txBody>
          <a:bodyPr tIns="108000" rtlCol="0" anchor="t"/>
          <a:lstStyle/>
          <a:p>
            <a:pPr marL="0" marR="0" lvl="0" indent="0" algn="ctr" defTabSz="4572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100" normalizeH="0" baseline="0" noProof="0">
              <a:ln>
                <a:noFill/>
              </a:ln>
              <a:solidFill>
                <a:srgbClr val="4C5B6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Marcador de texto 11">
            <a:extLst>
              <a:ext uri="{FF2B5EF4-FFF2-40B4-BE49-F238E27FC236}">
                <a16:creationId xmlns:a16="http://schemas.microsoft.com/office/drawing/2014/main" id="{E87E5760-A6CE-47C4-AD8C-D22944B09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36" y="757830"/>
            <a:ext cx="10440000" cy="381159"/>
          </a:xfrm>
        </p:spPr>
        <p:txBody>
          <a:bodyPr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  <p:sp>
        <p:nvSpPr>
          <p:cNvPr id="11" name="Rectángulo redondeado 71">
            <a:extLst>
              <a:ext uri="{FF2B5EF4-FFF2-40B4-BE49-F238E27FC236}">
                <a16:creationId xmlns:a16="http://schemas.microsoft.com/office/drawing/2014/main" id="{56891ED6-134D-4226-83F8-62C6B3B2AC08}"/>
              </a:ext>
            </a:extLst>
          </p:cNvPr>
          <p:cNvSpPr/>
          <p:nvPr userDrawn="1"/>
        </p:nvSpPr>
        <p:spPr>
          <a:xfrm>
            <a:off x="8180512" y="1540560"/>
            <a:ext cx="3368842" cy="4042093"/>
          </a:xfrm>
          <a:prstGeom prst="roundRect">
            <a:avLst>
              <a:gd name="adj" fmla="val 589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0" rtlCol="0" anchor="ctr"/>
          <a:lstStyle/>
          <a:p>
            <a:pPr lvl="0" defTabSz="457200">
              <a:lnSpc>
                <a:spcPts val="1620"/>
              </a:lnSpc>
              <a:buSzPct val="100000"/>
              <a:buFont typeface="Trebuchet MS" panose="020B0603020202020204" pitchFamily="34" charset="0"/>
              <a:buChar char="​"/>
              <a:defRPr/>
            </a:pPr>
            <a:endParaRPr lang="en-US" sz="1200" spc="100">
              <a:solidFill>
                <a:srgbClr val="4C5B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arcador de texto 81">
            <a:extLst>
              <a:ext uri="{FF2B5EF4-FFF2-40B4-BE49-F238E27FC236}">
                <a16:creationId xmlns:a16="http://schemas.microsoft.com/office/drawing/2014/main" id="{A85BC50F-C04E-4C6C-9A65-8EC3959EC3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44526" y="2163977"/>
            <a:ext cx="2840815" cy="3418675"/>
          </a:xfrm>
        </p:spPr>
        <p:txBody>
          <a:bodyPr/>
          <a:lstStyle/>
          <a:p>
            <a:pPr lvl="0"/>
            <a:r>
              <a:rPr lang="en-US" noProof="0" err="1"/>
              <a:t>Haga</a:t>
            </a:r>
            <a:r>
              <a:rPr lang="en-US" noProof="0"/>
              <a:t> </a:t>
            </a:r>
            <a:r>
              <a:rPr lang="en-US" noProof="0" err="1"/>
              <a:t>clic</a:t>
            </a:r>
            <a:r>
              <a:rPr lang="en-US" noProof="0"/>
              <a:t> para </a:t>
            </a:r>
            <a:r>
              <a:rPr lang="en-US" noProof="0" err="1"/>
              <a:t>modificar</a:t>
            </a:r>
            <a:r>
              <a:rPr lang="en-US" noProof="0"/>
              <a:t> los </a:t>
            </a:r>
            <a:r>
              <a:rPr lang="en-US" noProof="0" err="1"/>
              <a:t>estilos</a:t>
            </a:r>
            <a:r>
              <a:rPr lang="en-US" noProof="0"/>
              <a:t> de </a:t>
            </a:r>
            <a:r>
              <a:rPr lang="en-US" noProof="0" err="1"/>
              <a:t>texto</a:t>
            </a:r>
            <a:r>
              <a:rPr lang="en-US" noProof="0"/>
              <a:t> del </a:t>
            </a:r>
            <a:r>
              <a:rPr lang="en-US" noProof="0" err="1"/>
              <a:t>patrón</a:t>
            </a:r>
            <a:endParaRPr lang="en-US" noProof="0"/>
          </a:p>
          <a:p>
            <a:pPr lvl="1"/>
            <a:r>
              <a:rPr lang="en-US" noProof="0"/>
              <a:t>Segundo </a:t>
            </a:r>
            <a:r>
              <a:rPr lang="en-US" noProof="0" err="1"/>
              <a:t>nivel</a:t>
            </a:r>
            <a:endParaRPr lang="en-US" noProof="0"/>
          </a:p>
          <a:p>
            <a:pPr lvl="2"/>
            <a:r>
              <a:rPr lang="en-US" noProof="0" err="1"/>
              <a:t>Tercer</a:t>
            </a:r>
            <a:r>
              <a:rPr lang="en-US" noProof="0"/>
              <a:t> </a:t>
            </a:r>
            <a:r>
              <a:rPr lang="en-US" noProof="0" err="1"/>
              <a:t>nivel</a:t>
            </a:r>
            <a:endParaRPr lang="en-US" noProof="0"/>
          </a:p>
          <a:p>
            <a:pPr lvl="3"/>
            <a:r>
              <a:rPr lang="en-US" noProof="0"/>
              <a:t>Cuarto </a:t>
            </a:r>
            <a:r>
              <a:rPr lang="en-US" noProof="0" err="1"/>
              <a:t>nivel</a:t>
            </a:r>
            <a:endParaRPr lang="en-US" noProof="0"/>
          </a:p>
          <a:p>
            <a:pPr lvl="4"/>
            <a:r>
              <a:rPr lang="en-US" noProof="0"/>
              <a:t>Quinto </a:t>
            </a:r>
            <a:r>
              <a:rPr lang="en-US" noProof="0" err="1"/>
              <a:t>nivel</a:t>
            </a:r>
            <a:endParaRPr lang="en-US" noProof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01248E3-331A-4B7C-9881-6C59AC7A16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3913" y="1703451"/>
            <a:ext cx="2841428" cy="318021"/>
          </a:xfrm>
        </p:spPr>
        <p:txBody>
          <a:bodyPr anchor="b"/>
          <a:lstStyle>
            <a:lvl1pPr>
              <a:defRPr sz="1600">
                <a:solidFill>
                  <a:srgbClr val="D3553F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Lorem ipsum dolor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6FACE4DA-5C7C-4067-806E-D42EC9705F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6237" y="1603793"/>
            <a:ext cx="6264000" cy="243541"/>
          </a:xfrm>
        </p:spPr>
        <p:txBody>
          <a:bodyPr/>
          <a:lstStyle>
            <a:lvl1pPr>
              <a:defRPr sz="1600" b="1" cap="all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Title of graph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A59B49E9-588F-4C57-B690-EEC2204E76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6237" y="5790951"/>
            <a:ext cx="6264000" cy="550125"/>
          </a:xfrm>
        </p:spPr>
        <p:txBody>
          <a:bodyPr/>
          <a:lstStyle>
            <a:lvl1pPr>
              <a:defRPr sz="900" i="1">
                <a:solidFill>
                  <a:srgbClr val="8C9EAB"/>
                </a:solidFill>
              </a:defRPr>
            </a:lvl1pPr>
          </a:lstStyle>
          <a:p>
            <a:pPr lvl="0"/>
            <a:r>
              <a:rPr lang="en-US" noProof="0"/>
              <a:t>Graph notes</a:t>
            </a:r>
          </a:p>
        </p:txBody>
      </p:sp>
      <p:sp>
        <p:nvSpPr>
          <p:cNvPr id="21" name="Marcador de gráfico 20">
            <a:extLst>
              <a:ext uri="{FF2B5EF4-FFF2-40B4-BE49-F238E27FC236}">
                <a16:creationId xmlns:a16="http://schemas.microsoft.com/office/drawing/2014/main" id="{591C2347-0AE4-4827-A0BB-15C7D78BDFA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46125" y="2020888"/>
            <a:ext cx="6264275" cy="3562350"/>
          </a:xfrm>
        </p:spPr>
        <p:txBody>
          <a:bodyPr bIns="1260000" anchor="ctr"/>
          <a:lstStyle>
            <a:lvl1pPr algn="ctr">
              <a:defRPr sz="1800" b="1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A3E05040-690F-4E98-983D-25960FB4DB04}"/>
              </a:ext>
            </a:extLst>
          </p:cNvPr>
          <p:cNvSpPr/>
          <p:nvPr userDrawn="1"/>
        </p:nvSpPr>
        <p:spPr>
          <a:xfrm>
            <a:off x="0" y="2356482"/>
            <a:ext cx="12192000" cy="2767101"/>
          </a:xfrm>
          <a:prstGeom prst="rect">
            <a:avLst/>
          </a:prstGeom>
          <a:solidFill>
            <a:srgbClr val="43ABB6">
              <a:alpha val="10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Rectángulo redondeado 97">
            <a:extLst>
              <a:ext uri="{FF2B5EF4-FFF2-40B4-BE49-F238E27FC236}">
                <a16:creationId xmlns:a16="http://schemas.microsoft.com/office/drawing/2014/main" id="{A4FB5D33-F707-4355-AA51-EC4F3740E118}"/>
              </a:ext>
            </a:extLst>
          </p:cNvPr>
          <p:cNvSpPr/>
          <p:nvPr userDrawn="1"/>
        </p:nvSpPr>
        <p:spPr>
          <a:xfrm>
            <a:off x="547687" y="1799704"/>
            <a:ext cx="6742091" cy="3932907"/>
          </a:xfrm>
          <a:prstGeom prst="roundRect">
            <a:avLst>
              <a:gd name="adj" fmla="val 7562"/>
            </a:avLst>
          </a:prstGeom>
          <a:solidFill>
            <a:schemeClr val="bg1"/>
          </a:solidFill>
          <a:ln w="12700" cap="flat" cmpd="sng" algn="ctr">
            <a:solidFill>
              <a:srgbClr val="5A2259"/>
            </a:solidFill>
            <a:prstDash val="solid"/>
          </a:ln>
          <a:effectLst/>
        </p:spPr>
        <p:txBody>
          <a:bodyPr tIns="108000" rtlCol="0" anchor="t"/>
          <a:lstStyle/>
          <a:p>
            <a:pPr marL="0" marR="0" lvl="0" indent="0" algn="ctr" defTabSz="4572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100" normalizeH="0" baseline="0" noProof="0">
              <a:ln>
                <a:noFill/>
              </a:ln>
              <a:solidFill>
                <a:srgbClr val="4C5B6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ángulo redondeado 97">
            <a:extLst>
              <a:ext uri="{FF2B5EF4-FFF2-40B4-BE49-F238E27FC236}">
                <a16:creationId xmlns:a16="http://schemas.microsoft.com/office/drawing/2014/main" id="{E3565CBD-7499-40D0-9DA8-6DD1FCE4337E}"/>
              </a:ext>
            </a:extLst>
          </p:cNvPr>
          <p:cNvSpPr/>
          <p:nvPr userDrawn="1"/>
        </p:nvSpPr>
        <p:spPr>
          <a:xfrm>
            <a:off x="8047531" y="1799704"/>
            <a:ext cx="3634804" cy="3932907"/>
          </a:xfrm>
          <a:prstGeom prst="roundRect">
            <a:avLst>
              <a:gd name="adj" fmla="val 10838"/>
            </a:avLst>
          </a:prstGeom>
          <a:noFill/>
          <a:ln w="12700" cap="flat" cmpd="sng" algn="ctr">
            <a:solidFill>
              <a:srgbClr val="D3553F"/>
            </a:solidFill>
            <a:prstDash val="solid"/>
          </a:ln>
          <a:effectLst/>
        </p:spPr>
        <p:txBody>
          <a:bodyPr tIns="108000" rtlCol="0" anchor="t"/>
          <a:lstStyle/>
          <a:p>
            <a:pPr marL="0" marR="0" lvl="0" indent="0" algn="ctr" defTabSz="4572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100" normalizeH="0" baseline="0" noProof="0">
              <a:ln>
                <a:noFill/>
              </a:ln>
              <a:solidFill>
                <a:srgbClr val="4C5B6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Marcador de texto 11">
            <a:extLst>
              <a:ext uri="{FF2B5EF4-FFF2-40B4-BE49-F238E27FC236}">
                <a16:creationId xmlns:a16="http://schemas.microsoft.com/office/drawing/2014/main" id="{E87E5760-A6CE-47C4-AD8C-D22944B09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36" y="591304"/>
            <a:ext cx="10440000" cy="381159"/>
          </a:xfrm>
        </p:spPr>
        <p:txBody>
          <a:bodyPr anchor="ctr"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  <p:sp>
        <p:nvSpPr>
          <p:cNvPr id="11" name="Rectángulo redondeado 71">
            <a:extLst>
              <a:ext uri="{FF2B5EF4-FFF2-40B4-BE49-F238E27FC236}">
                <a16:creationId xmlns:a16="http://schemas.microsoft.com/office/drawing/2014/main" id="{56891ED6-134D-4226-83F8-62C6B3B2AC08}"/>
              </a:ext>
            </a:extLst>
          </p:cNvPr>
          <p:cNvSpPr/>
          <p:nvPr userDrawn="1"/>
        </p:nvSpPr>
        <p:spPr>
          <a:xfrm>
            <a:off x="8180512" y="1540560"/>
            <a:ext cx="3368842" cy="4042093"/>
          </a:xfrm>
          <a:prstGeom prst="roundRect">
            <a:avLst>
              <a:gd name="adj" fmla="val 589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0" rtlCol="0" anchor="ctr"/>
          <a:lstStyle/>
          <a:p>
            <a:pPr lvl="0" defTabSz="457200">
              <a:lnSpc>
                <a:spcPts val="1620"/>
              </a:lnSpc>
              <a:buSzPct val="100000"/>
              <a:buFont typeface="Trebuchet MS" panose="020B0603020202020204" pitchFamily="34" charset="0"/>
              <a:buChar char="​"/>
              <a:defRPr/>
            </a:pPr>
            <a:endParaRPr lang="en-US" sz="1200" spc="100">
              <a:solidFill>
                <a:srgbClr val="4C5B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arcador de texto 81">
            <a:extLst>
              <a:ext uri="{FF2B5EF4-FFF2-40B4-BE49-F238E27FC236}">
                <a16:creationId xmlns:a16="http://schemas.microsoft.com/office/drawing/2014/main" id="{A85BC50F-C04E-4C6C-9A65-8EC3959EC3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44526" y="2163977"/>
            <a:ext cx="2840815" cy="3418675"/>
          </a:xfrm>
        </p:spPr>
        <p:txBody>
          <a:bodyPr/>
          <a:lstStyle/>
          <a:p>
            <a:pPr lvl="0"/>
            <a:r>
              <a:rPr lang="en-US" noProof="0" err="1"/>
              <a:t>Haga</a:t>
            </a:r>
            <a:r>
              <a:rPr lang="en-US" noProof="0"/>
              <a:t> </a:t>
            </a:r>
            <a:r>
              <a:rPr lang="en-US" noProof="0" err="1"/>
              <a:t>clic</a:t>
            </a:r>
            <a:r>
              <a:rPr lang="en-US" noProof="0"/>
              <a:t> para </a:t>
            </a:r>
            <a:r>
              <a:rPr lang="en-US" noProof="0" err="1"/>
              <a:t>modificar</a:t>
            </a:r>
            <a:r>
              <a:rPr lang="en-US" noProof="0"/>
              <a:t> los </a:t>
            </a:r>
            <a:r>
              <a:rPr lang="en-US" noProof="0" err="1"/>
              <a:t>estilos</a:t>
            </a:r>
            <a:r>
              <a:rPr lang="en-US" noProof="0"/>
              <a:t> de </a:t>
            </a:r>
            <a:r>
              <a:rPr lang="en-US" noProof="0" err="1"/>
              <a:t>texto</a:t>
            </a:r>
            <a:r>
              <a:rPr lang="en-US" noProof="0"/>
              <a:t> del </a:t>
            </a:r>
            <a:r>
              <a:rPr lang="en-US" noProof="0" err="1"/>
              <a:t>patrón</a:t>
            </a:r>
            <a:endParaRPr lang="en-US" noProof="0"/>
          </a:p>
          <a:p>
            <a:pPr lvl="1"/>
            <a:r>
              <a:rPr lang="en-US" noProof="0"/>
              <a:t>Segundo </a:t>
            </a:r>
            <a:r>
              <a:rPr lang="en-US" noProof="0" err="1"/>
              <a:t>nivel</a:t>
            </a:r>
            <a:endParaRPr lang="en-US" noProof="0"/>
          </a:p>
          <a:p>
            <a:pPr lvl="2"/>
            <a:r>
              <a:rPr lang="en-US" noProof="0" err="1"/>
              <a:t>Tercer</a:t>
            </a:r>
            <a:r>
              <a:rPr lang="en-US" noProof="0"/>
              <a:t> </a:t>
            </a:r>
            <a:r>
              <a:rPr lang="en-US" noProof="0" err="1"/>
              <a:t>nivel</a:t>
            </a:r>
            <a:endParaRPr lang="en-US" noProof="0"/>
          </a:p>
          <a:p>
            <a:pPr lvl="3"/>
            <a:r>
              <a:rPr lang="en-US" noProof="0"/>
              <a:t>Cuarto </a:t>
            </a:r>
            <a:r>
              <a:rPr lang="en-US" noProof="0" err="1"/>
              <a:t>nivel</a:t>
            </a:r>
            <a:endParaRPr lang="en-US" noProof="0"/>
          </a:p>
          <a:p>
            <a:pPr lvl="4"/>
            <a:r>
              <a:rPr lang="en-US" noProof="0"/>
              <a:t>Quinto </a:t>
            </a:r>
            <a:r>
              <a:rPr lang="en-US" noProof="0" err="1"/>
              <a:t>nivel</a:t>
            </a:r>
            <a:endParaRPr lang="en-US" noProof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01248E3-331A-4B7C-9881-6C59AC7A16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3913" y="1703451"/>
            <a:ext cx="2841428" cy="318021"/>
          </a:xfrm>
        </p:spPr>
        <p:txBody>
          <a:bodyPr anchor="b"/>
          <a:lstStyle>
            <a:lvl1pPr>
              <a:defRPr sz="1600">
                <a:solidFill>
                  <a:srgbClr val="D3553F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Lorem ipsum dolor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6FACE4DA-5C7C-4067-806E-D42EC9705F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6237" y="1603793"/>
            <a:ext cx="6264000" cy="243541"/>
          </a:xfrm>
        </p:spPr>
        <p:txBody>
          <a:bodyPr/>
          <a:lstStyle>
            <a:lvl1pPr>
              <a:defRPr sz="1600" b="1" cap="all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Title of graph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A59B49E9-588F-4C57-B690-EEC2204E76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6237" y="5790951"/>
            <a:ext cx="6264000" cy="550125"/>
          </a:xfrm>
        </p:spPr>
        <p:txBody>
          <a:bodyPr/>
          <a:lstStyle>
            <a:lvl1pPr>
              <a:defRPr sz="900" i="1">
                <a:solidFill>
                  <a:srgbClr val="8C9EAB"/>
                </a:solidFill>
              </a:defRPr>
            </a:lvl1pPr>
          </a:lstStyle>
          <a:p>
            <a:pPr lvl="0"/>
            <a:r>
              <a:rPr lang="en-US" noProof="0"/>
              <a:t>Graph notes</a:t>
            </a:r>
          </a:p>
        </p:txBody>
      </p:sp>
      <p:sp>
        <p:nvSpPr>
          <p:cNvPr id="21" name="Marcador de gráfico 20">
            <a:extLst>
              <a:ext uri="{FF2B5EF4-FFF2-40B4-BE49-F238E27FC236}">
                <a16:creationId xmlns:a16="http://schemas.microsoft.com/office/drawing/2014/main" id="{591C2347-0AE4-4827-A0BB-15C7D78BDFA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46125" y="2020888"/>
            <a:ext cx="6264275" cy="3562350"/>
          </a:xfrm>
        </p:spPr>
        <p:txBody>
          <a:bodyPr bIns="1260000" anchor="ctr"/>
          <a:lstStyle>
            <a:lvl1pPr algn="ctr">
              <a:defRPr sz="1800" b="1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0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4EC101F5-9D0B-4D29-8F7C-3C55FAB9A77F}"/>
              </a:ext>
            </a:extLst>
          </p:cNvPr>
          <p:cNvSpPr/>
          <p:nvPr userDrawn="1"/>
        </p:nvSpPr>
        <p:spPr>
          <a:xfrm>
            <a:off x="0" y="1542355"/>
            <a:ext cx="12192000" cy="1476908"/>
          </a:xfrm>
          <a:prstGeom prst="rect">
            <a:avLst/>
          </a:prstGeom>
          <a:solidFill>
            <a:srgbClr val="8C9EAB">
              <a:alpha val="1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6" name="Rectángulo redondeado 112">
            <a:extLst>
              <a:ext uri="{FF2B5EF4-FFF2-40B4-BE49-F238E27FC236}">
                <a16:creationId xmlns:a16="http://schemas.microsoft.com/office/drawing/2014/main" id="{2309FD08-C0E7-4117-A02B-BFC86E786E58}"/>
              </a:ext>
            </a:extLst>
          </p:cNvPr>
          <p:cNvSpPr/>
          <p:nvPr userDrawn="1"/>
        </p:nvSpPr>
        <p:spPr>
          <a:xfrm flipH="1">
            <a:off x="6096000" y="1348923"/>
            <a:ext cx="5580378" cy="1863773"/>
          </a:xfrm>
          <a:prstGeom prst="rect">
            <a:avLst/>
          </a:prstGeom>
          <a:solidFill>
            <a:srgbClr val="D3553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17DC9A3F-739E-4BB7-9BE4-8BC81A02F73C}"/>
              </a:ext>
            </a:extLst>
          </p:cNvPr>
          <p:cNvGrpSpPr/>
          <p:nvPr userDrawn="1"/>
        </p:nvGrpSpPr>
        <p:grpSpPr>
          <a:xfrm>
            <a:off x="5386437" y="1348923"/>
            <a:ext cx="1041631" cy="5388761"/>
            <a:chOff x="5385829" y="3721984"/>
            <a:chExt cx="1041631" cy="3046016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1E9A4B6-B775-4B30-BE04-CA8ED3AE0B87}"/>
                </a:ext>
              </a:extLst>
            </p:cNvPr>
            <p:cNvSpPr/>
            <p:nvPr/>
          </p:nvSpPr>
          <p:spPr>
            <a:xfrm>
              <a:off x="5713633" y="3721984"/>
              <a:ext cx="713827" cy="3038759"/>
            </a:xfrm>
            <a:prstGeom prst="rect">
              <a:avLst/>
            </a:prstGeom>
            <a:solidFill>
              <a:schemeClr val="tx1">
                <a:alpha val="32000"/>
              </a:schemeClr>
            </a:solidFill>
            <a:ln w="9525">
              <a:noFill/>
            </a:ln>
            <a:effectLst>
              <a:softEdge rad="330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F6A0B200-0CC5-4D2A-8AAA-CD30D0FE4F39}"/>
                </a:ext>
              </a:extLst>
            </p:cNvPr>
            <p:cNvSpPr/>
            <p:nvPr/>
          </p:nvSpPr>
          <p:spPr>
            <a:xfrm>
              <a:off x="5385829" y="3729242"/>
              <a:ext cx="713827" cy="303875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9A41411-D0D6-4945-9151-683D097F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10" name="Marcador de texto 11">
            <a:extLst>
              <a:ext uri="{FF2B5EF4-FFF2-40B4-BE49-F238E27FC236}">
                <a16:creationId xmlns:a16="http://schemas.microsoft.com/office/drawing/2014/main" id="{E87E5760-A6CE-47C4-AD8C-D22944B09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36" y="757830"/>
            <a:ext cx="10440000" cy="381159"/>
          </a:xfrm>
        </p:spPr>
        <p:txBody>
          <a:bodyPr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989FA77-B19D-465F-9297-6B15B31BA453}"/>
              </a:ext>
            </a:extLst>
          </p:cNvPr>
          <p:cNvSpPr/>
          <p:nvPr userDrawn="1"/>
        </p:nvSpPr>
        <p:spPr>
          <a:xfrm>
            <a:off x="348307" y="1453437"/>
            <a:ext cx="11447016" cy="1863773"/>
          </a:xfrm>
          <a:prstGeom prst="rect">
            <a:avLst/>
          </a:prstGeom>
          <a:noFill/>
          <a:ln w="12700" cap="flat" cmpd="sng" algn="ctr">
            <a:gradFill>
              <a:gsLst>
                <a:gs pos="27000">
                  <a:srgbClr val="43ABB6"/>
                </a:gs>
                <a:gs pos="52000">
                  <a:srgbClr val="D3553F"/>
                </a:gs>
              </a:gsLst>
              <a:lin ang="0" scaled="0"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749055D-D40F-4C57-95F4-8495AA571D9D}"/>
              </a:ext>
            </a:extLst>
          </p:cNvPr>
          <p:cNvCxnSpPr>
            <a:cxnSpLocks/>
          </p:cNvCxnSpPr>
          <p:nvPr userDrawn="1"/>
        </p:nvCxnSpPr>
        <p:spPr>
          <a:xfrm>
            <a:off x="852717" y="2859796"/>
            <a:ext cx="0" cy="883329"/>
          </a:xfrm>
          <a:prstGeom prst="line">
            <a:avLst/>
          </a:prstGeom>
          <a:ln w="12700">
            <a:solidFill>
              <a:schemeClr val="tx2"/>
            </a:solidFill>
            <a:prstDash val="dash"/>
            <a:headEnd w="lg" len="med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D1DBE710-F316-4A46-A479-92F8C5EDBA6B}"/>
              </a:ext>
            </a:extLst>
          </p:cNvPr>
          <p:cNvCxnSpPr>
            <a:cxnSpLocks/>
          </p:cNvCxnSpPr>
          <p:nvPr userDrawn="1"/>
        </p:nvCxnSpPr>
        <p:spPr>
          <a:xfrm>
            <a:off x="6451060" y="2834396"/>
            <a:ext cx="0" cy="883329"/>
          </a:xfrm>
          <a:prstGeom prst="line">
            <a:avLst/>
          </a:prstGeom>
          <a:ln w="12700">
            <a:solidFill>
              <a:srgbClr val="D3553F"/>
            </a:solidFill>
            <a:prstDash val="dash"/>
            <a:headEnd w="lg" len="med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77DE68B-C390-463D-9DC7-110E49B1EF8B}"/>
              </a:ext>
            </a:extLst>
          </p:cNvPr>
          <p:cNvSpPr/>
          <p:nvPr userDrawn="1"/>
        </p:nvSpPr>
        <p:spPr>
          <a:xfrm>
            <a:off x="467709" y="1348923"/>
            <a:ext cx="5631947" cy="1863773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A870F9B-D0DC-43A0-ABB3-AB968AB4D2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3346" y="3615536"/>
            <a:ext cx="4425133" cy="2484634"/>
          </a:xfrm>
        </p:spPr>
        <p:txBody>
          <a:bodyPr/>
          <a:lstStyle/>
          <a:p>
            <a:pPr lvl="0"/>
            <a:r>
              <a:rPr lang="en-US" noProof="0"/>
              <a:t>Haga clic para modificar los estilos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D8EE4D9-40DB-41E3-9FE9-6FF0D78AF0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91689" y="3615536"/>
            <a:ext cx="4425133" cy="2484634"/>
          </a:xfrm>
        </p:spPr>
        <p:txBody>
          <a:bodyPr/>
          <a:lstStyle/>
          <a:p>
            <a:pPr lvl="0"/>
            <a:r>
              <a:rPr lang="en-US" noProof="0" err="1"/>
              <a:t>Haga</a:t>
            </a:r>
            <a:r>
              <a:rPr lang="en-US" noProof="0"/>
              <a:t> </a:t>
            </a:r>
            <a:r>
              <a:rPr lang="en-US" noProof="0" err="1"/>
              <a:t>clic</a:t>
            </a:r>
            <a:r>
              <a:rPr lang="en-US" noProof="0"/>
              <a:t> para </a:t>
            </a:r>
            <a:r>
              <a:rPr lang="en-US" noProof="0" err="1"/>
              <a:t>modificar</a:t>
            </a:r>
            <a:r>
              <a:rPr lang="en-US" noProof="0"/>
              <a:t> los </a:t>
            </a:r>
            <a:r>
              <a:rPr lang="en-US" noProof="0" err="1"/>
              <a:t>estilos</a:t>
            </a:r>
            <a:r>
              <a:rPr lang="en-US" noProof="0"/>
              <a:t> de </a:t>
            </a:r>
            <a:r>
              <a:rPr lang="en-US" noProof="0" err="1"/>
              <a:t>texto</a:t>
            </a:r>
            <a:r>
              <a:rPr lang="en-US" noProof="0"/>
              <a:t> del </a:t>
            </a:r>
            <a:r>
              <a:rPr lang="en-US" noProof="0" err="1"/>
              <a:t>patrón</a:t>
            </a:r>
            <a:endParaRPr lang="en-US" noProof="0"/>
          </a:p>
          <a:p>
            <a:pPr lvl="1"/>
            <a:r>
              <a:rPr lang="en-US" noProof="0"/>
              <a:t>Segundo </a:t>
            </a:r>
            <a:r>
              <a:rPr lang="en-US" noProof="0" err="1"/>
              <a:t>nivel</a:t>
            </a:r>
            <a:endParaRPr lang="en-US" noProof="0"/>
          </a:p>
          <a:p>
            <a:pPr lvl="2"/>
            <a:r>
              <a:rPr lang="en-US" noProof="0" err="1"/>
              <a:t>Tercer</a:t>
            </a:r>
            <a:r>
              <a:rPr lang="en-US" noProof="0"/>
              <a:t> </a:t>
            </a:r>
            <a:r>
              <a:rPr lang="en-US" noProof="0" err="1"/>
              <a:t>nivel</a:t>
            </a:r>
            <a:endParaRPr lang="en-US" noProof="0"/>
          </a:p>
          <a:p>
            <a:pPr lvl="3"/>
            <a:r>
              <a:rPr lang="en-US" noProof="0"/>
              <a:t>Cuarto </a:t>
            </a:r>
            <a:r>
              <a:rPr lang="en-US" noProof="0" err="1"/>
              <a:t>nivel</a:t>
            </a:r>
            <a:endParaRPr lang="en-US" noProof="0"/>
          </a:p>
          <a:p>
            <a:pPr lvl="4"/>
            <a:r>
              <a:rPr lang="en-US" noProof="0"/>
              <a:t>Quinto </a:t>
            </a:r>
            <a:r>
              <a:rPr lang="en-US" noProof="0" err="1"/>
              <a:t>nivel</a:t>
            </a:r>
            <a:endParaRPr lang="en-US" noProof="0"/>
          </a:p>
        </p:txBody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12096F7E-5977-4FBA-BA7D-C1E063EACD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103" y="1614579"/>
            <a:ext cx="4644000" cy="394910"/>
          </a:xfrm>
        </p:spPr>
        <p:txBody>
          <a:bodyPr anchor="ctr"/>
          <a:lstStyle>
            <a:lvl1pPr>
              <a:defRPr sz="2800" b="1">
                <a:solidFill>
                  <a:srgbClr val="FFFFFF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3A7B9A7A-18B8-4968-BA6B-C82CA0F5CD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103" y="2032961"/>
            <a:ext cx="4644000" cy="986302"/>
          </a:xfrm>
        </p:spPr>
        <p:txBody>
          <a:bodyPr/>
          <a:lstStyle>
            <a:lvl1pPr>
              <a:defRPr sz="1400" baseline="0">
                <a:solidFill>
                  <a:schemeClr val="bg1">
                    <a:alpha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Lorem ipsum dolor sit amet</a:t>
            </a:r>
          </a:p>
        </p:txBody>
      </p:sp>
      <p:sp>
        <p:nvSpPr>
          <p:cNvPr id="37" name="Marcador de texto 31">
            <a:extLst>
              <a:ext uri="{FF2B5EF4-FFF2-40B4-BE49-F238E27FC236}">
                <a16:creationId xmlns:a16="http://schemas.microsoft.com/office/drawing/2014/main" id="{9551043E-38D0-497E-8ACD-F227943B8E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47963" y="1621924"/>
            <a:ext cx="4644000" cy="394910"/>
          </a:xfrm>
        </p:spPr>
        <p:txBody>
          <a:bodyPr anchor="ctr"/>
          <a:lstStyle>
            <a:lvl1pPr>
              <a:defRPr sz="2800" b="1">
                <a:solidFill>
                  <a:srgbClr val="FFFFFF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8" name="Marcador de texto 33">
            <a:extLst>
              <a:ext uri="{FF2B5EF4-FFF2-40B4-BE49-F238E27FC236}">
                <a16:creationId xmlns:a16="http://schemas.microsoft.com/office/drawing/2014/main" id="{DCC3E33E-CD51-4D68-AC6D-45EE432938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47963" y="2040306"/>
            <a:ext cx="4644000" cy="986302"/>
          </a:xfrm>
        </p:spPr>
        <p:txBody>
          <a:bodyPr/>
          <a:lstStyle>
            <a:lvl1pPr>
              <a:defRPr sz="1400" baseline="0">
                <a:solidFill>
                  <a:schemeClr val="bg1">
                    <a:alpha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3666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99DF4E13-A196-4A1F-982F-A79E11E60F28}"/>
              </a:ext>
            </a:extLst>
          </p:cNvPr>
          <p:cNvSpPr/>
          <p:nvPr userDrawn="1"/>
        </p:nvSpPr>
        <p:spPr>
          <a:xfrm>
            <a:off x="0" y="2257623"/>
            <a:ext cx="12192000" cy="3392740"/>
          </a:xfrm>
          <a:prstGeom prst="rect">
            <a:avLst/>
          </a:prstGeom>
          <a:solidFill>
            <a:srgbClr val="D3553F">
              <a:alpha val="10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03D36B0-D8D7-4719-A74B-706B315234CA}"/>
              </a:ext>
            </a:extLst>
          </p:cNvPr>
          <p:cNvSpPr/>
          <p:nvPr userDrawn="1"/>
        </p:nvSpPr>
        <p:spPr>
          <a:xfrm>
            <a:off x="2883635" y="1833800"/>
            <a:ext cx="6607561" cy="1702587"/>
          </a:xfrm>
          <a:prstGeom prst="rect">
            <a:avLst/>
          </a:prstGeom>
          <a:solidFill>
            <a:schemeClr val="tx1">
              <a:alpha val="31000"/>
            </a:schemeClr>
          </a:solidFill>
          <a:ln>
            <a:noFill/>
          </a:ln>
          <a:effectLst>
            <a:softEdge rad="203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100" normalizeH="0" baseline="0" noProof="0">
              <a:ln>
                <a:noFill/>
              </a:ln>
              <a:solidFill>
                <a:srgbClr val="C5CE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613C63C-FDC8-46A5-9FB2-C9505D609D48}"/>
              </a:ext>
            </a:extLst>
          </p:cNvPr>
          <p:cNvSpPr/>
          <p:nvPr userDrawn="1"/>
        </p:nvSpPr>
        <p:spPr>
          <a:xfrm>
            <a:off x="2747610" y="1833799"/>
            <a:ext cx="6567115" cy="1702588"/>
          </a:xfrm>
          <a:prstGeom prst="rect">
            <a:avLst/>
          </a:prstGeom>
          <a:noFill/>
          <a:ln w="12700">
            <a:solidFill>
              <a:srgbClr val="43ABB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100" normalizeH="0" baseline="0" noProof="0">
              <a:ln>
                <a:noFill/>
              </a:ln>
              <a:solidFill>
                <a:srgbClr val="C5CE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5BFB397-0A46-4C7C-A573-9FE7441CDA01}"/>
              </a:ext>
            </a:extLst>
          </p:cNvPr>
          <p:cNvSpPr/>
          <p:nvPr userDrawn="1"/>
        </p:nvSpPr>
        <p:spPr>
          <a:xfrm>
            <a:off x="2877267" y="1833798"/>
            <a:ext cx="6437465" cy="1702589"/>
          </a:xfrm>
          <a:prstGeom prst="rect">
            <a:avLst/>
          </a:prstGeom>
          <a:solidFill>
            <a:srgbClr val="43ABB6"/>
          </a:solidFill>
          <a:ln>
            <a:noFill/>
          </a:ln>
          <a:effectLst>
            <a:outerShdw blurRad="114300" dist="38100" dir="36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sz="1400" spc="100">
              <a:solidFill>
                <a:srgbClr val="FFFFFF">
                  <a:alpha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A41411-D0D6-4945-9151-683D097F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10" name="Marcador de texto 11">
            <a:extLst>
              <a:ext uri="{FF2B5EF4-FFF2-40B4-BE49-F238E27FC236}">
                <a16:creationId xmlns:a16="http://schemas.microsoft.com/office/drawing/2014/main" id="{E87E5760-A6CE-47C4-AD8C-D22944B09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36" y="757830"/>
            <a:ext cx="10440000" cy="381159"/>
          </a:xfrm>
        </p:spPr>
        <p:txBody>
          <a:bodyPr/>
          <a:lstStyle>
            <a:lvl1pPr>
              <a:defRPr sz="2200" b="0" cap="all" spc="300" baseline="0">
                <a:solidFill>
                  <a:srgbClr val="5A2259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Subtitle of slide</a:t>
            </a:r>
          </a:p>
        </p:txBody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12096F7E-5977-4FBA-BA7D-C1E063EACD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31851" y="1956340"/>
            <a:ext cx="6128297" cy="720000"/>
          </a:xfrm>
        </p:spPr>
        <p:txBody>
          <a:bodyPr anchor="b"/>
          <a:lstStyle>
            <a:lvl1pPr algn="ctr">
              <a:defRPr sz="2800" b="1" cap="all" baseline="0">
                <a:solidFill>
                  <a:srgbClr val="FFFFFF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3A7B9A7A-18B8-4968-BA6B-C82CA0F5CD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31851" y="2714279"/>
            <a:ext cx="6128297" cy="720000"/>
          </a:xfrm>
        </p:spPr>
        <p:txBody>
          <a:bodyPr/>
          <a:lstStyle>
            <a:lvl1pPr algn="ctr">
              <a:defRPr sz="1800" baseline="0">
                <a:solidFill>
                  <a:schemeClr val="bg1">
                    <a:alpha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Lorem ipsum dolor sit </a:t>
            </a:r>
            <a:r>
              <a:rPr lang="en-US" noProof="0" err="1"/>
              <a:t>amet</a:t>
            </a:r>
            <a:endParaRPr lang="en-US" noProof="0"/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4609F7D-AEC1-45B7-854E-FBF4BBA488C1}"/>
              </a:ext>
            </a:extLst>
          </p:cNvPr>
          <p:cNvCxnSpPr>
            <a:cxnSpLocks/>
          </p:cNvCxnSpPr>
          <p:nvPr userDrawn="1"/>
        </p:nvCxnSpPr>
        <p:spPr>
          <a:xfrm>
            <a:off x="3034126" y="3536387"/>
            <a:ext cx="0" cy="445894"/>
          </a:xfrm>
          <a:prstGeom prst="line">
            <a:avLst/>
          </a:prstGeom>
          <a:ln w="12700" cap="rnd">
            <a:solidFill>
              <a:srgbClr val="D3553F"/>
            </a:solidFill>
            <a:prstDash val="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67734D-077E-4843-BFC9-1D1FFC0259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02440" y="3875487"/>
            <a:ext cx="5957706" cy="1600438"/>
          </a:xfrm>
        </p:spPr>
        <p:txBody>
          <a:bodyPr/>
          <a:lstStyle>
            <a:lvl1pPr>
              <a:defRPr sz="1400" b="1">
                <a:solidFill>
                  <a:srgbClr val="D3553F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6459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9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BDE826D-6E69-4E2C-9278-C90B59C88619}"/>
              </a:ext>
            </a:extLst>
          </p:cNvPr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A225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lang="en-US" sz="2400" b="1" i="0" baseline="0" err="1">
              <a:solidFill>
                <a:srgbClr val="000000"/>
              </a:solidFill>
              <a:latin typeface="Franklin Gothic Medium" panose="020B0603020102020204" pitchFamily="34" charset="0"/>
              <a:ea typeface="+mj-ea"/>
              <a:cs typeface="Arial" pitchFamily="34" charset="0"/>
              <a:sym typeface="Franklin Gothic Medium" panose="020B0603020102020204" pitchFamily="34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4336" y="480075"/>
            <a:ext cx="9360000" cy="30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2709" y="1508125"/>
            <a:ext cx="11068539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396786" y="6483356"/>
            <a:ext cx="234463" cy="13335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14D992F-7007-473D-9CAC-8B17A67E3C5E}" type="slidenum">
              <a:rPr lang="en-US" sz="900" smtClean="0">
                <a:solidFill>
                  <a:srgbClr val="5A2259"/>
                </a:solidFill>
              </a:rPr>
              <a:pPr>
                <a:defRPr/>
              </a:pPr>
              <a:t>‹#›</a:t>
            </a:fld>
            <a:endParaRPr lang="en-US" sz="900">
              <a:solidFill>
                <a:srgbClr val="5A2259"/>
              </a:solidFill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8D76A75-1154-4ECC-8C0B-DCF50CEE654F}"/>
              </a:ext>
            </a:extLst>
          </p:cNvPr>
          <p:cNvSpPr/>
          <p:nvPr userDrawn="1"/>
        </p:nvSpPr>
        <p:spPr>
          <a:xfrm>
            <a:off x="0" y="497001"/>
            <a:ext cx="243730" cy="540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6"/>
              </a:gs>
            </a:gsLst>
            <a:lin ang="5400000" scaled="1"/>
            <a:tileRect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FE64F5C-7B9C-4791-970E-61569465B98C}"/>
              </a:ext>
            </a:extLst>
          </p:cNvPr>
          <p:cNvSpPr/>
          <p:nvPr userDrawn="1"/>
        </p:nvSpPr>
        <p:spPr>
          <a:xfrm>
            <a:off x="0" y="6768000"/>
            <a:ext cx="12192000" cy="90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6"/>
              </a:gs>
            </a:gsLst>
            <a:lin ang="0" scaled="0"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8C9F09AB-38FF-4F16-BDAD-DC3FB40BBDB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/>
          <a:stretch/>
        </p:blipFill>
        <p:spPr>
          <a:xfrm>
            <a:off x="10234863" y="-19547"/>
            <a:ext cx="1796716" cy="89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9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0" kern="1200" cap="all" spc="300" baseline="0">
          <a:solidFill>
            <a:srgbClr val="8C9EAB"/>
          </a:solidFill>
          <a:latin typeface="Franklin Gothic Medium"/>
          <a:ea typeface="+mj-ea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defRPr sz="1200" b="0" kern="1200" spc="100" baseline="0">
          <a:solidFill>
            <a:srgbClr val="4C5B68"/>
          </a:solidFill>
          <a:latin typeface="+mn-lt"/>
          <a:ea typeface="+mn-ea"/>
          <a:cs typeface="+mn-cs"/>
        </a:defRPr>
      </a:lvl1pPr>
      <a:lvl2pPr marL="274638" indent="-274638" algn="l" rtl="0" eaLnBrk="1" fontAlgn="base" hangingPunct="1">
        <a:spcBef>
          <a:spcPct val="20000"/>
        </a:spcBef>
        <a:spcAft>
          <a:spcPct val="0"/>
        </a:spcAft>
        <a:buClr>
          <a:srgbClr val="5A2259"/>
        </a:buClr>
        <a:buFont typeface="Wingdings" panose="05000000000000000000" pitchFamily="2" charset="2"/>
        <a:buChar char="§"/>
        <a:tabLst/>
        <a:defRPr sz="1600" kern="1200">
          <a:solidFill>
            <a:srgbClr val="5A2259"/>
          </a:solidFill>
          <a:latin typeface="Franklin Gothic Medium" panose="020B0603020102020204" pitchFamily="34" charset="0"/>
          <a:ea typeface="+mn-ea"/>
          <a:cs typeface="+mn-cs"/>
        </a:defRPr>
      </a:lvl2pPr>
      <a:lvl3pPr marL="274638" indent="-2746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tabLst/>
        <a:defRPr sz="1600" kern="1200">
          <a:solidFill>
            <a:srgbClr val="43ABB6"/>
          </a:solidFill>
          <a:latin typeface="Franklin Gothic Medium" panose="020B0603020102020204" pitchFamily="34" charset="0"/>
          <a:ea typeface="+mn-ea"/>
          <a:cs typeface="+mn-cs"/>
        </a:defRPr>
      </a:lvl3pPr>
      <a:lvl4pPr marL="274638" indent="-265113" algn="l" rtl="0" eaLnBrk="1" fontAlgn="base" hangingPunct="1">
        <a:spcBef>
          <a:spcPct val="20000"/>
        </a:spcBef>
        <a:spcAft>
          <a:spcPct val="0"/>
        </a:spcAft>
        <a:buClr>
          <a:srgbClr val="E93F47"/>
        </a:buClr>
        <a:buFont typeface="Wingdings" panose="05000000000000000000" pitchFamily="2" charset="2"/>
        <a:buChar char="§"/>
        <a:tabLst/>
        <a:defRPr sz="1600" kern="1200">
          <a:solidFill>
            <a:srgbClr val="D3553F"/>
          </a:solidFill>
          <a:latin typeface="Franklin Gothic Medium" panose="020B0603020102020204" pitchFamily="34" charset="0"/>
          <a:ea typeface="+mn-ea"/>
          <a:cs typeface="+mn-cs"/>
        </a:defRPr>
      </a:lvl4pPr>
      <a:lvl5pPr marL="274638" indent="-265113" algn="l" rtl="0" eaLnBrk="1" fontAlgn="base" hangingPunct="1">
        <a:spcBef>
          <a:spcPct val="20000"/>
        </a:spcBef>
        <a:spcAft>
          <a:spcPct val="0"/>
        </a:spcAft>
        <a:buClr>
          <a:srgbClr val="8C9EAB"/>
        </a:buClr>
        <a:buFont typeface="Wingdings" panose="05000000000000000000" pitchFamily="2" charset="2"/>
        <a:buChar char="§"/>
        <a:tabLst/>
        <a:defRPr sz="1600" kern="1200">
          <a:solidFill>
            <a:srgbClr val="8C9EAB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9459B91-A721-48DA-A482-484D43DF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RESPONSE TO RFP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64FF1EE-8FD7-4CBD-B088-82FA33BBE3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Assays for treatment monitoring in tuberculosis drug studies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22D55A-147F-4EFA-BA77-94E0C5C93B1E}"/>
              </a:ext>
            </a:extLst>
          </p:cNvPr>
          <p:cNvSpPr txBox="1"/>
          <p:nvPr/>
        </p:nvSpPr>
        <p:spPr>
          <a:xfrm>
            <a:off x="6941270" y="3653592"/>
            <a:ext cx="534499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5B254E"/>
                </a:solidFill>
              </a:rPr>
              <a:t>Applicant Name</a:t>
            </a:r>
          </a:p>
          <a:p>
            <a:r>
              <a:rPr lang="en-US" sz="4400" dirty="0">
                <a:solidFill>
                  <a:srgbClr val="5B254E"/>
                </a:solidFill>
              </a:rPr>
              <a:t>Address</a:t>
            </a:r>
          </a:p>
          <a:p>
            <a:r>
              <a:rPr lang="en-US" sz="4400" dirty="0">
                <a:solidFill>
                  <a:srgbClr val="5B254E"/>
                </a:solidFill>
              </a:rPr>
              <a:t>Contact Information </a:t>
            </a:r>
          </a:p>
        </p:txBody>
      </p:sp>
    </p:spTree>
    <p:extLst>
      <p:ext uri="{BB962C8B-B14F-4D97-AF65-F5344CB8AC3E}">
        <p14:creationId xmlns:p14="http://schemas.microsoft.com/office/powerpoint/2010/main" val="318053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08FA39-2B3B-42AA-817A-BEA22FC5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35" y="100617"/>
            <a:ext cx="9359900" cy="1160839"/>
          </a:xfrm>
        </p:spPr>
        <p:txBody>
          <a:bodyPr/>
          <a:lstStyle/>
          <a:p>
            <a:r>
              <a:rPr lang="en-US" sz="4400" dirty="0"/>
              <a:t>Overview of Assay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9EA98F-CB0B-4B58-9581-43E39DB62496}"/>
              </a:ext>
            </a:extLst>
          </p:cNvPr>
          <p:cNvSpPr txBox="1">
            <a:spLocks/>
          </p:cNvSpPr>
          <p:nvPr/>
        </p:nvSpPr>
        <p:spPr>
          <a:xfrm>
            <a:off x="644335" y="1825625"/>
            <a:ext cx="106395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Summary of technology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assay features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Time to result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Existing assay menu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specimen types accepted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Assay readouts (incl. quantitative results)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Images of platform, assay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Stage of development (i.e., specify TRL)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89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08FA39-2B3B-42AA-817A-BEA22FC5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98" y="100617"/>
            <a:ext cx="9866552" cy="1160839"/>
          </a:xfrm>
        </p:spPr>
        <p:txBody>
          <a:bodyPr/>
          <a:lstStyle/>
          <a:p>
            <a:r>
              <a:rPr lang="en-US" sz="3600" dirty="0"/>
              <a:t>Performance of system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9EA98F-CB0B-4B58-9581-43E39DB62496}"/>
              </a:ext>
            </a:extLst>
          </p:cNvPr>
          <p:cNvSpPr txBox="1">
            <a:spLocks/>
          </p:cNvSpPr>
          <p:nvPr/>
        </p:nvSpPr>
        <p:spPr>
          <a:xfrm>
            <a:off x="238983" y="1693650"/>
            <a:ext cx="10639549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 and results of validation and/or verification studies of relevant assays and/or instrument (internal or external)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Summary of relevant publications (i.e., RUO studies)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Correlation of biomarker with long-term clinical outcomes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Evidence of test menu expansion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(i.e., detailed quantitation, detection of TB, DR-TB,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etc</a:t>
            </a: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.)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Potential for platform to be “open” – enabling other manufacturers to develop assays.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Potential to run assay on multiple platforms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Repeatability and reproducibility</a:t>
            </a:r>
          </a:p>
        </p:txBody>
      </p:sp>
    </p:spTree>
    <p:extLst>
      <p:ext uri="{BB962C8B-B14F-4D97-AF65-F5344CB8AC3E}">
        <p14:creationId xmlns:p14="http://schemas.microsoft.com/office/powerpoint/2010/main" val="383520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7EF5BC9-EE0E-4C87-848D-8D7C2025CACE}"/>
              </a:ext>
            </a:extLst>
          </p:cNvPr>
          <p:cNvSpPr txBox="1">
            <a:spLocks/>
          </p:cNvSpPr>
          <p:nvPr/>
        </p:nvSpPr>
        <p:spPr bwMode="auto">
          <a:xfrm>
            <a:off x="278192" y="0"/>
            <a:ext cx="1044950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0" kern="1200" cap="all" spc="300" baseline="0">
                <a:solidFill>
                  <a:srgbClr val="8C9EAB"/>
                </a:solidFill>
                <a:latin typeface="Franklin Gothic Medium"/>
                <a:ea typeface="+mj-ea"/>
                <a:cs typeface="Franklin Gothic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dirty="0"/>
              <a:t>Alignment with critical requirements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270531-8E48-46B2-9B26-A3AC939635DA}"/>
              </a:ext>
            </a:extLst>
          </p:cNvPr>
          <p:cNvSpPr txBox="1">
            <a:spLocks/>
          </p:cNvSpPr>
          <p:nvPr/>
        </p:nvSpPr>
        <p:spPr>
          <a:xfrm>
            <a:off x="238983" y="1693650"/>
            <a:ext cx="106395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Evidence of Performance in Critical Product Requirements (especially those denoted with a Weight of ‘3’ in the sheet titled “Technical Assessment” in the Assessment Matrix).</a:t>
            </a:r>
          </a:p>
        </p:txBody>
      </p:sp>
    </p:spTree>
    <p:extLst>
      <p:ext uri="{BB962C8B-B14F-4D97-AF65-F5344CB8AC3E}">
        <p14:creationId xmlns:p14="http://schemas.microsoft.com/office/powerpoint/2010/main" val="45928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08FA39-2B3B-42AA-817A-BEA22FC5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98" y="100617"/>
            <a:ext cx="9866552" cy="1160839"/>
          </a:xfrm>
        </p:spPr>
        <p:txBody>
          <a:bodyPr/>
          <a:lstStyle/>
          <a:p>
            <a:r>
              <a:rPr lang="en-US" sz="3600" dirty="0"/>
              <a:t>Roadmap/CLINICAL PROVISION plan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9EA98F-CB0B-4B58-9581-43E39DB62496}"/>
              </a:ext>
            </a:extLst>
          </p:cNvPr>
          <p:cNvSpPr txBox="1">
            <a:spLocks/>
          </p:cNvSpPr>
          <p:nvPr/>
        </p:nvSpPr>
        <p:spPr>
          <a:xfrm>
            <a:off x="238983" y="1693650"/>
            <a:ext cx="10639549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  <a:cs typeface="Calibri"/>
              </a:rPr>
              <a:t>Timeline of key deliverables and milestones (for clinical provision given award)</a:t>
            </a:r>
          </a:p>
          <a:p>
            <a:pPr>
              <a:defRPr/>
            </a:pPr>
            <a:endParaRPr lang="en-US" sz="2400" dirty="0">
              <a:solidFill>
                <a:srgbClr val="5B254E"/>
              </a:solidFill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362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08FA39-2B3B-42AA-817A-BEA22FC5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98" y="100617"/>
            <a:ext cx="9866552" cy="1160839"/>
          </a:xfrm>
        </p:spPr>
        <p:txBody>
          <a:bodyPr/>
          <a:lstStyle/>
          <a:p>
            <a:r>
              <a:rPr lang="en-US" sz="3600" dirty="0"/>
              <a:t>PROPOSED PRICING MODEL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9EA98F-CB0B-4B58-9581-43E39DB62496}"/>
              </a:ext>
            </a:extLst>
          </p:cNvPr>
          <p:cNvSpPr txBox="1">
            <a:spLocks/>
          </p:cNvSpPr>
          <p:nvPr/>
        </p:nvSpPr>
        <p:spPr>
          <a:xfrm>
            <a:off x="238983" y="1720386"/>
            <a:ext cx="11214391" cy="43246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COGS model </a:t>
            </a:r>
            <a:r>
              <a:rPr lang="en-US" sz="2400" i="1" dirty="0">
                <a:solidFill>
                  <a:srgbClr val="5B254E"/>
                </a:solidFill>
                <a:latin typeface="Calibri" panose="020F0502020204030204"/>
              </a:rPr>
              <a:t>(direct costs associated with production only) </a:t>
            </a:r>
            <a:endParaRPr lang="en-US" sz="2400" i="1" dirty="0">
              <a:solidFill>
                <a:srgbClr val="5B254E"/>
              </a:solidFill>
              <a:latin typeface="Calibri" panose="020F0502020204030204"/>
              <a:cs typeface="Calibri"/>
            </a:endParaRP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Illustrate volume tiers and expected COGS per tier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business model (</a:t>
            </a: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I.e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., reagent rental, capital purchase, etc</a:t>
            </a: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.)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</a:t>
            </a: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what is included in a </a:t>
            </a:r>
            <a:r>
              <a:rPr lang="en-US" sz="2400" i="1" dirty="0">
                <a:solidFill>
                  <a:srgbClr val="5B254E"/>
                </a:solidFill>
                <a:latin typeface="Calibri" panose="020F0502020204030204"/>
              </a:rPr>
              <a:t>fully-loaded </a:t>
            </a: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COGS estimate (@1M tests in yr1). For example (can be expressed as a percentage):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Expected </a:t>
            </a: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production COGS </a:t>
            </a:r>
            <a:endParaRPr lang="en-US" sz="2000" dirty="0">
              <a:solidFill>
                <a:srgbClr val="5B254E"/>
              </a:solidFill>
              <a:latin typeface="Calibri" panose="020F0502020204030204"/>
              <a:cs typeface="Calibri"/>
            </a:endParaRP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Estimated liabilities: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SG&amp;A,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debts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Royalties, etc.</a:t>
            </a:r>
            <a:endParaRPr lang="en-US" dirty="0"/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Expected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distributor margin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srgbClr val="5B254E"/>
                </a:solidFill>
                <a:latin typeface="Calibri" panose="020F0502020204030204"/>
              </a:rPr>
              <a:t>Estimated service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maintenance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Instrument amortization (if applicable)</a:t>
            </a:r>
          </a:p>
          <a:p>
            <a:pPr lvl="1">
              <a:spcBef>
                <a:spcPts val="1000"/>
              </a:spcBef>
              <a:defRPr/>
            </a:pPr>
            <a:endParaRPr lang="en-US" sz="2000" dirty="0">
              <a:solidFill>
                <a:srgbClr val="5B254E"/>
              </a:solidFill>
              <a:latin typeface="Calibri" panose="020F0502020204030204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99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08FA39-2B3B-42AA-817A-BEA22FC5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98" y="100617"/>
            <a:ext cx="9866552" cy="1160839"/>
          </a:xfrm>
        </p:spPr>
        <p:txBody>
          <a:bodyPr/>
          <a:lstStyle/>
          <a:p>
            <a:r>
              <a:rPr lang="en-US" sz="3600" dirty="0"/>
              <a:t>Commercialization plan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9EA98F-CB0B-4B58-9581-43E39DB62496}"/>
              </a:ext>
            </a:extLst>
          </p:cNvPr>
          <p:cNvSpPr txBox="1">
            <a:spLocks/>
          </p:cNvSpPr>
          <p:nvPr/>
        </p:nvSpPr>
        <p:spPr>
          <a:xfrm>
            <a:off x="238983" y="1693650"/>
            <a:ext cx="106395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Sales force (global)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5B254E"/>
                </a:solidFill>
                <a:latin typeface="Calibri" panose="020F0502020204030204"/>
              </a:rPr>
              <a:t>Distribution plan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 &amp; maintenance plan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88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08FA39-2B3B-42AA-817A-BEA22FC5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98" y="100617"/>
            <a:ext cx="9866552" cy="1160839"/>
          </a:xfrm>
        </p:spPr>
        <p:txBody>
          <a:bodyPr/>
          <a:lstStyle/>
          <a:p>
            <a:r>
              <a:rPr lang="en-US" sz="3600" dirty="0"/>
              <a:t>BUSINESS ASSESSMENT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9EA98F-CB0B-4B58-9581-43E39DB62496}"/>
              </a:ext>
            </a:extLst>
          </p:cNvPr>
          <p:cNvSpPr txBox="1">
            <a:spLocks/>
          </p:cNvSpPr>
          <p:nvPr/>
        </p:nvSpPr>
        <p:spPr>
          <a:xfrm>
            <a:off x="418092" y="1029062"/>
            <a:ext cx="10639549" cy="3760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 of Management Team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400" dirty="0">
                <a:solidFill>
                  <a:srgbClr val="5B254E"/>
                </a:solidFill>
                <a:latin typeface="Calibri" panose="020F0502020204030204"/>
                <a:cs typeface="Calibri" panose="020F0502020204030204"/>
              </a:rPr>
              <a:t>Summary of IVD experience, LMIC experience</a:t>
            </a:r>
          </a:p>
          <a:p>
            <a:pPr>
              <a:spcBef>
                <a:spcPts val="1000"/>
              </a:spcBef>
              <a:defRPr/>
            </a:pPr>
            <a:r>
              <a:rPr lang="en-US" sz="1800" dirty="0">
                <a:solidFill>
                  <a:srgbClr val="5B254E"/>
                </a:solidFill>
                <a:latin typeface="Calibri" panose="020F0502020204030204"/>
              </a:rPr>
              <a:t>Financial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viability</a:t>
            </a:r>
            <a:endParaRPr lang="en-US" dirty="0"/>
          </a:p>
          <a:p>
            <a:pPr lvl="1">
              <a:defRPr/>
            </a:pPr>
            <a:r>
              <a:rPr lang="en-US" sz="1400" dirty="0">
                <a:solidFill>
                  <a:srgbClr val="5B254E"/>
                </a:solidFill>
                <a:latin typeface="Calibri" panose="020F0502020204030204"/>
              </a:rPr>
              <a:t>Fundraising to date, existing investors, </a:t>
            </a:r>
            <a:r>
              <a:rPr lang="en-US" sz="1400" dirty="0" err="1">
                <a:solidFill>
                  <a:srgbClr val="5B254E"/>
                </a:solidFill>
                <a:latin typeface="Calibri" panose="020F0502020204030204"/>
              </a:rPr>
              <a:t>oher</a:t>
            </a:r>
            <a:r>
              <a:rPr lang="en-US" sz="1400" dirty="0">
                <a:solidFill>
                  <a:srgbClr val="5B254E"/>
                </a:solidFill>
                <a:latin typeface="Calibri" panose="020F0502020204030204"/>
              </a:rPr>
              <a:t> grant/funding mechanisms</a:t>
            </a:r>
            <a:endParaRPr lang="en-US" dirty="0"/>
          </a:p>
          <a:p>
            <a:pPr>
              <a:spcBef>
                <a:spcPts val="100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of IVD processes</a:t>
            </a:r>
          </a:p>
          <a:p>
            <a:pPr lvl="1">
              <a:defRPr/>
            </a:pPr>
            <a:r>
              <a:rPr lang="en-US" sz="1400" dirty="0">
                <a:solidFill>
                  <a:srgbClr val="5B254E"/>
                </a:solidFill>
                <a:latin typeface="Calibri" panose="020F0502020204030204"/>
              </a:rPr>
              <a:t>QMS and ISO standards</a:t>
            </a:r>
            <a:endParaRPr lang="en-US" dirty="0"/>
          </a:p>
          <a:p>
            <a:pPr>
              <a:spcBef>
                <a:spcPts val="100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Commercial </a:t>
            </a:r>
            <a:r>
              <a:rPr lang="en-US" sz="1800" dirty="0">
                <a:solidFill>
                  <a:srgbClr val="5B254E"/>
                </a:solidFill>
                <a:latin typeface="Calibri" panose="020F0502020204030204"/>
              </a:rPr>
              <a:t>strengths</a:t>
            </a:r>
            <a:endParaRPr lang="en-US" sz="1800" b="0" i="0" u="none" strike="noStrike" kern="1200" cap="none" spc="0" normalizeH="0" baseline="0" noProof="0" dirty="0">
              <a:ln>
                <a:noFill/>
              </a:ln>
              <a:solidFill>
                <a:srgbClr val="5B254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Existing IVD products</a:t>
            </a:r>
            <a:r>
              <a:rPr lang="en-US" sz="1400" dirty="0">
                <a:solidFill>
                  <a:srgbClr val="5B254E"/>
                </a:solidFill>
                <a:latin typeface="Calibri" panose="020F0502020204030204"/>
              </a:rPr>
              <a:t>, current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worldwide install </a:t>
            </a:r>
            <a:r>
              <a:rPr lang="en-US" sz="1400" dirty="0">
                <a:solidFill>
                  <a:srgbClr val="5B254E"/>
                </a:solidFill>
                <a:latin typeface="Calibri" panose="020F0502020204030204"/>
              </a:rPr>
              <a:t>base, existing worldwide sales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force</a:t>
            </a:r>
            <a:endParaRPr lang="en-US" dirty="0">
              <a:cs typeface="Arial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Existing distributors or sales channels ex US, ex EU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Existing manufacturing capacity (HIC or LMIC)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Manufacturing volume of current system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254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existing capacity</a:t>
            </a:r>
          </a:p>
        </p:txBody>
      </p:sp>
    </p:spTree>
    <p:extLst>
      <p:ext uri="{BB962C8B-B14F-4D97-AF65-F5344CB8AC3E}">
        <p14:creationId xmlns:p14="http://schemas.microsoft.com/office/powerpoint/2010/main" val="243019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A2A72B-8142-4C8B-B9F2-30AAE6E417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312697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oMydtSgFos7l78lxWp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*FIND template*">
  <a:themeElements>
    <a:clrScheme name="*FIND template*">
      <a:dk1>
        <a:srgbClr val="000000"/>
      </a:dk1>
      <a:lt1>
        <a:srgbClr val="FFFFFF"/>
      </a:lt1>
      <a:dk2>
        <a:srgbClr val="43ABB6"/>
      </a:dk2>
      <a:lt2>
        <a:srgbClr val="8C9EAB"/>
      </a:lt2>
      <a:accent1>
        <a:srgbClr val="5A2259"/>
      </a:accent1>
      <a:accent2>
        <a:srgbClr val="43ABB6"/>
      </a:accent2>
      <a:accent3>
        <a:srgbClr val="D3553F"/>
      </a:accent3>
      <a:accent4>
        <a:srgbClr val="8C9EAB"/>
      </a:accent4>
      <a:accent5>
        <a:srgbClr val="B785B7"/>
      </a:accent5>
      <a:accent6>
        <a:srgbClr val="4C5B68"/>
      </a:accent6>
      <a:hlink>
        <a:srgbClr val="8B518B"/>
      </a:hlink>
      <a:folHlink>
        <a:srgbClr val="B785B7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A2259"/>
        </a:solidFill>
        <a:ln w="9525">
          <a:noFill/>
        </a:ln>
        <a:effectLst/>
      </a:spPr>
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7F7F7F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1440" bIns="91440" rtlCol="0">
        <a:spAutoFit/>
      </a:bodyPr>
      <a:lstStyle>
        <a:defPPr>
          <a:defRPr sz="14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FIND 2017 - 07-2017">
        <a:dk1>
          <a:srgbClr val="000000"/>
        </a:dk1>
        <a:lt1>
          <a:srgbClr val="FFFFFF"/>
        </a:lt1>
        <a:dk2>
          <a:srgbClr val="43ABB6"/>
        </a:dk2>
        <a:lt2>
          <a:srgbClr val="8C9EAB"/>
        </a:lt2>
        <a:accent1>
          <a:srgbClr val="EEF1F2"/>
        </a:accent1>
        <a:accent2>
          <a:srgbClr val="D3F4F7"/>
        </a:accent2>
        <a:accent3>
          <a:srgbClr val="C5CED5"/>
        </a:accent3>
        <a:accent4>
          <a:srgbClr val="4C5B68"/>
        </a:accent4>
        <a:accent5>
          <a:srgbClr val="B785B7"/>
        </a:accent5>
        <a:accent6>
          <a:srgbClr val="5A2259"/>
        </a:accent6>
        <a:hlink>
          <a:srgbClr val="8B518B"/>
        </a:hlink>
        <a:folHlink>
          <a:srgbClr val="B785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Teal">
      <a:srgbClr val="43ABB6"/>
    </a:custClr>
    <a:custClr name="White">
      <a:srgbClr val="FFFFFF"/>
    </a:custClr>
    <a:custClr name="Black">
      <a:srgbClr val="000000"/>
    </a:custClr>
    <a:custClr name="Light Teal">
      <a:srgbClr val="D3F4F7"/>
    </a:custClr>
    <a:custClr name="Medium Teal">
      <a:srgbClr val="8ED5DC"/>
    </a:custClr>
    <a:custClr name="Dark Teal">
      <a:srgbClr val="307C84"/>
    </a:custClr>
    <a:custClr name="Light Gray">
      <a:srgbClr val="EEF1F2"/>
    </a:custClr>
    <a:custClr name="Medium Gray">
      <a:srgbClr val="C5CED5"/>
    </a:custClr>
    <a:custClr name="Gray">
      <a:srgbClr val="8C9EAB"/>
    </a:custClr>
    <a:custClr name="Dark Gray">
      <a:srgbClr val="4C5B68"/>
    </a:custClr>
    <a:custClr name="Light Purple">
      <a:srgbClr val="F2D6F2"/>
    </a:custClr>
    <a:custClr name="Medium Purple">
      <a:srgbClr val="B785B7"/>
    </a:custClr>
    <a:custClr name="Purple">
      <a:srgbClr val="8B518B"/>
    </a:custClr>
    <a:custClr name="Dark Purple">
      <a:srgbClr val="5A2259"/>
    </a:custClr>
    <a:custClr name="Light Orange">
      <a:srgbClr val="FFE6AF"/>
    </a:custClr>
    <a:custClr name="Medium Orange">
      <a:srgbClr val="FDC569"/>
    </a:custClr>
    <a:custClr name="Orange">
      <a:srgbClr val="F79646"/>
    </a:custClr>
    <a:custClr name="Dark Orange">
      <a:srgbClr val="D3553F"/>
    </a:custClr>
    <a:custClr name="Light Green">
      <a:srgbClr val="DEEFCD"/>
    </a:custClr>
    <a:custClr name="Medium Green">
      <a:srgbClr val="A3C87E"/>
    </a:custClr>
    <a:custClr name="Green">
      <a:srgbClr val="669735"/>
    </a:custClr>
    <a:custClr name="Dark Green">
      <a:srgbClr val="3B680E"/>
    </a:custClr>
    <a:custClr name="Light Blue">
      <a:srgbClr val="D8E7F8"/>
    </a:custClr>
    <a:custClr name="Medium Blue">
      <a:srgbClr val="95BADF"/>
    </a:custClr>
    <a:custClr name="Blue">
      <a:srgbClr val="4580BB"/>
    </a:custClr>
    <a:custClr name="Dark Blue">
      <a:srgbClr val="2F5E8D"/>
    </a:custClr>
    <a:custClr name="Light Brown">
      <a:srgbClr val="F0DCC8"/>
    </a:custClr>
    <a:custClr name="Medium Brown">
      <a:srgbClr val="C89D72"/>
    </a:custClr>
    <a:custClr name="Brown">
      <a:srgbClr val="8F6235"/>
    </a:custClr>
    <a:custClr name="Dark Brown">
      <a:srgbClr val="5F3913"/>
    </a:custClr>
    <a:custClr name="Accent Yellow">
      <a:srgbClr val="FEEC00"/>
    </a:custClr>
    <a:custClr name="Accent Orange">
      <a:srgbClr val="DC6E00"/>
    </a:custClr>
    <a:custClr name="Accent Bright Red">
      <a:srgbClr val="FF0000"/>
    </a:custClr>
    <a:custClr name="Accent Red">
      <a:srgbClr val="C41300"/>
    </a:custClr>
    <a:custClr name="Accent Green">
      <a:srgbClr val="06C245"/>
    </a:custClr>
    <a:custClr name="Accent Blue">
      <a:srgbClr val="008FC8"/>
    </a:custClr>
    <a:custClr name="Accent Violet">
      <a:srgbClr val="CC0099"/>
    </a:custClr>
  </a:custClrLst>
  <a:extLst>
    <a:ext uri="{05A4C25C-085E-4340-85A3-A5531E510DB2}">
      <thm15:themeFamily xmlns:thm15="http://schemas.microsoft.com/office/thememl/2012/main" name="blank.potx" id="{AB4EB1FF-5992-4542-87C8-4624D2AD5E3A}" vid="{86B8886F-6CF6-40DE-BCD3-1A25D72C45F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18EA1B50F9D48B628F11C69F26C7D" ma:contentTypeVersion="17" ma:contentTypeDescription="Create a new document." ma:contentTypeScope="" ma:versionID="67c96dcb08f91d2cccbba8d80cc6f2c8">
  <xsd:schema xmlns:xsd="http://www.w3.org/2001/XMLSchema" xmlns:xs="http://www.w3.org/2001/XMLSchema" xmlns:p="http://schemas.microsoft.com/office/2006/metadata/properties" xmlns:ns2="3fb64e01-41c2-4bef-b77e-a58112385404" xmlns:ns3="d1aeecc2-e8c4-478c-b620-ac1769543a4d" targetNamespace="http://schemas.microsoft.com/office/2006/metadata/properties" ma:root="true" ma:fieldsID="9be00b98dd127d885039974530922208" ns2:_="" ns3:_="">
    <xsd:import namespace="3fb64e01-41c2-4bef-b77e-a58112385404"/>
    <xsd:import namespace="d1aeecc2-e8c4-478c-b620-ac1769543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64e01-41c2-4bef-b77e-a58112385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0fb97f-6c3d-466a-9d0a-ef1a44d0ef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eecc2-e8c4-478c-b620-ac1769543a4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a4e03b-52ee-465b-b671-f730fa0245a6}" ma:internalName="TaxCatchAll" ma:showField="CatchAllData" ma:web="d1aeecc2-e8c4-478c-b620-ac1769543a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1aeecc2-e8c4-478c-b620-ac1769543a4d">
      <UserInfo>
        <DisplayName>Nick Banks</DisplayName>
        <AccountId>197</AccountId>
        <AccountType/>
      </UserInfo>
    </SharedWithUsers>
    <TaxCatchAll xmlns="d1aeecc2-e8c4-478c-b620-ac1769543a4d" xsi:nil="true"/>
    <lcf76f155ced4ddcb4097134ff3c332f xmlns="3fb64e01-41c2-4bef-b77e-a5811238540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D9848C-054F-4E29-B4AE-50EC62AECF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368628-88A3-4E2C-B82E-44917D9DD2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b64e01-41c2-4bef-b77e-a58112385404"/>
    <ds:schemaRef ds:uri="d1aeecc2-e8c4-478c-b620-ac1769543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8B4AA4-03AE-449D-8F34-081FD4222CD2}">
  <ds:schemaRefs>
    <ds:schemaRef ds:uri="10c4dcad-8d39-4939-b489-2456ead71196"/>
    <ds:schemaRef ds:uri="5a1bbd72-f46e-43f3-8f72-2623deb0c0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1aeecc2-e8c4-478c-b620-ac1769543a4d"/>
    <ds:schemaRef ds:uri="3fb64e01-41c2-4bef-b77e-a581123854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29764</TotalTime>
  <Words>387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Trebuchet MS</vt:lpstr>
      <vt:lpstr>Wingdings</vt:lpstr>
      <vt:lpstr>*FIND template*</vt:lpstr>
      <vt:lpstr>think-cell Slide</vt:lpstr>
      <vt:lpstr>RESPONSE TO RFP</vt:lpstr>
      <vt:lpstr>Overview of Assay</vt:lpstr>
      <vt:lpstr>Performance of system</vt:lpstr>
      <vt:lpstr>PowerPoint Presentation</vt:lpstr>
      <vt:lpstr>Roadmap/CLINICAL PROVISION plan</vt:lpstr>
      <vt:lpstr>PROPOSED PRICING MODEL</vt:lpstr>
      <vt:lpstr>Commercialization plan</vt:lpstr>
      <vt:lpstr>BUSINESS ASSESSMENT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Jotikasthira</dc:creator>
  <cp:lastModifiedBy>Sophia Georghiou</cp:lastModifiedBy>
  <cp:revision>80</cp:revision>
  <dcterms:created xsi:type="dcterms:W3CDTF">2021-06-16T15:00:09Z</dcterms:created>
  <dcterms:modified xsi:type="dcterms:W3CDTF">2022-12-07T20:53:07Z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0x0101008AC18EA1B50F9D48B628F11C69F26C7D</vt:lpwstr>
  </property>
</Properties>
</file>